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71" r:id="rId6"/>
    <p:sldId id="273" r:id="rId7"/>
    <p:sldId id="285" r:id="rId8"/>
    <p:sldId id="260" r:id="rId9"/>
    <p:sldId id="261" r:id="rId10"/>
    <p:sldId id="262" r:id="rId11"/>
    <p:sldId id="277" r:id="rId12"/>
    <p:sldId id="278" r:id="rId13"/>
    <p:sldId id="279" r:id="rId14"/>
    <p:sldId id="280" r:id="rId15"/>
    <p:sldId id="281" r:id="rId16"/>
    <p:sldId id="282" r:id="rId17"/>
    <p:sldId id="283" r:id="rId18"/>
    <p:sldId id="274" r:id="rId19"/>
    <p:sldId id="263" r:id="rId20"/>
    <p:sldId id="264" r:id="rId21"/>
    <p:sldId id="265" r:id="rId22"/>
    <p:sldId id="266" r:id="rId23"/>
    <p:sldId id="267" r:id="rId24"/>
    <p:sldId id="272" r:id="rId25"/>
    <p:sldId id="284" r:id="rId26"/>
    <p:sldId id="258" r:id="rId27"/>
  </p:sldIdLst>
  <p:sldSz cx="9144000" cy="5143500" type="screen16x9"/>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BEB55F-D086-4C93-880A-B3823127D8C7}" v="3" dt="2023-11-20T14:51:47.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27" d="100"/>
          <a:sy n="127" d="100"/>
        </p:scale>
        <p:origin x="346"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verre Bergh" userId="0f48434f0111b712" providerId="LiveId" clId="{F7BEB55F-D086-4C93-880A-B3823127D8C7}"/>
    <pc:docChg chg="custSel addSld delSld modSld sldOrd">
      <pc:chgData name="Sverre Bergh" userId="0f48434f0111b712" providerId="LiveId" clId="{F7BEB55F-D086-4C93-880A-B3823127D8C7}" dt="2023-11-20T14:55:33.163" v="1294" actId="20577"/>
      <pc:docMkLst>
        <pc:docMk/>
      </pc:docMkLst>
      <pc:sldChg chg="modSp mod">
        <pc:chgData name="Sverre Bergh" userId="0f48434f0111b712" providerId="LiveId" clId="{F7BEB55F-D086-4C93-880A-B3823127D8C7}" dt="2023-11-20T14:47:28.117" v="1178" actId="6549"/>
        <pc:sldMkLst>
          <pc:docMk/>
          <pc:sldMk cId="3678931044" sldId="256"/>
        </pc:sldMkLst>
        <pc:spChg chg="mod">
          <ac:chgData name="Sverre Bergh" userId="0f48434f0111b712" providerId="LiveId" clId="{F7BEB55F-D086-4C93-880A-B3823127D8C7}" dt="2023-11-09T06:37:02.960" v="21" actId="20577"/>
          <ac:spMkLst>
            <pc:docMk/>
            <pc:sldMk cId="3678931044" sldId="256"/>
            <ac:spMk id="2" creationId="{00000000-0000-0000-0000-000000000000}"/>
          </ac:spMkLst>
        </pc:spChg>
        <pc:spChg chg="mod">
          <ac:chgData name="Sverre Bergh" userId="0f48434f0111b712" providerId="LiveId" clId="{F7BEB55F-D086-4C93-880A-B3823127D8C7}" dt="2023-11-20T14:47:28.117" v="1178" actId="6549"/>
          <ac:spMkLst>
            <pc:docMk/>
            <pc:sldMk cId="3678931044" sldId="256"/>
            <ac:spMk id="3" creationId="{00000000-0000-0000-0000-000000000000}"/>
          </ac:spMkLst>
        </pc:spChg>
      </pc:sldChg>
      <pc:sldChg chg="del">
        <pc:chgData name="Sverre Bergh" userId="0f48434f0111b712" providerId="LiveId" clId="{F7BEB55F-D086-4C93-880A-B3823127D8C7}" dt="2023-11-09T06:50:04.115" v="416" actId="47"/>
        <pc:sldMkLst>
          <pc:docMk/>
          <pc:sldMk cId="3562624707" sldId="257"/>
        </pc:sldMkLst>
      </pc:sldChg>
      <pc:sldChg chg="modSp add del mod">
        <pc:chgData name="Sverre Bergh" userId="0f48434f0111b712" providerId="LiveId" clId="{F7BEB55F-D086-4C93-880A-B3823127D8C7}" dt="2023-11-09T06:37:28.248" v="57" actId="47"/>
        <pc:sldMkLst>
          <pc:docMk/>
          <pc:sldMk cId="0" sldId="259"/>
        </pc:sldMkLst>
        <pc:spChg chg="mod">
          <ac:chgData name="Sverre Bergh" userId="0f48434f0111b712" providerId="LiveId" clId="{F7BEB55F-D086-4C93-880A-B3823127D8C7}" dt="2023-11-09T06:36:49.141" v="1" actId="27636"/>
          <ac:spMkLst>
            <pc:docMk/>
            <pc:sldMk cId="0" sldId="259"/>
            <ac:spMk id="2050" creationId="{00000000-0000-0000-0000-000000000000}"/>
          </ac:spMkLst>
        </pc:spChg>
      </pc:sldChg>
      <pc:sldChg chg="delSp modSp add mod ord">
        <pc:chgData name="Sverre Bergh" userId="0f48434f0111b712" providerId="LiveId" clId="{F7BEB55F-D086-4C93-880A-B3823127D8C7}" dt="2023-11-20T14:51:58.568" v="1269" actId="15"/>
        <pc:sldMkLst>
          <pc:docMk/>
          <pc:sldMk cId="0" sldId="260"/>
        </pc:sldMkLst>
        <pc:spChg chg="mod">
          <ac:chgData name="Sverre Bergh" userId="0f48434f0111b712" providerId="LiveId" clId="{F7BEB55F-D086-4C93-880A-B3823127D8C7}" dt="2023-11-20T10:04:58.599" v="426" actId="1076"/>
          <ac:spMkLst>
            <pc:docMk/>
            <pc:sldMk cId="0" sldId="260"/>
            <ac:spMk id="3076" creationId="{00000000-0000-0000-0000-000000000000}"/>
          </ac:spMkLst>
        </pc:spChg>
        <pc:spChg chg="mod">
          <ac:chgData name="Sverre Bergh" userId="0f48434f0111b712" providerId="LiveId" clId="{F7BEB55F-D086-4C93-880A-B3823127D8C7}" dt="2023-11-20T14:51:58.568" v="1269" actId="15"/>
          <ac:spMkLst>
            <pc:docMk/>
            <pc:sldMk cId="0" sldId="260"/>
            <ac:spMk id="3077" creationId="{00000000-0000-0000-0000-000000000000}"/>
          </ac:spMkLst>
        </pc:spChg>
        <pc:spChg chg="del mod">
          <ac:chgData name="Sverre Bergh" userId="0f48434f0111b712" providerId="LiveId" clId="{F7BEB55F-D086-4C93-880A-B3823127D8C7}" dt="2023-11-20T10:04:21.427" v="420" actId="478"/>
          <ac:spMkLst>
            <pc:docMk/>
            <pc:sldMk cId="0" sldId="260"/>
            <ac:spMk id="3078" creationId="{00000000-0000-0000-0000-000000000000}"/>
          </ac:spMkLst>
        </pc:spChg>
      </pc:sldChg>
      <pc:sldChg chg="modSp add mod ord">
        <pc:chgData name="Sverre Bergh" userId="0f48434f0111b712" providerId="LiveId" clId="{F7BEB55F-D086-4C93-880A-B3823127D8C7}" dt="2023-11-20T10:16:14.558" v="647" actId="113"/>
        <pc:sldMkLst>
          <pc:docMk/>
          <pc:sldMk cId="0" sldId="261"/>
        </pc:sldMkLst>
        <pc:spChg chg="mod">
          <ac:chgData name="Sverre Bergh" userId="0f48434f0111b712" providerId="LiveId" clId="{F7BEB55F-D086-4C93-880A-B3823127D8C7}" dt="2023-11-20T10:16:14.558" v="647" actId="113"/>
          <ac:spMkLst>
            <pc:docMk/>
            <pc:sldMk cId="0" sldId="261"/>
            <ac:spMk id="4101" creationId="{00000000-0000-0000-0000-000000000000}"/>
          </ac:spMkLst>
        </pc:spChg>
      </pc:sldChg>
      <pc:sldChg chg="modSp add mod ord">
        <pc:chgData name="Sverre Bergh" userId="0f48434f0111b712" providerId="LiveId" clId="{F7BEB55F-D086-4C93-880A-B3823127D8C7}" dt="2023-11-20T10:06:01.445" v="436" actId="14100"/>
        <pc:sldMkLst>
          <pc:docMk/>
          <pc:sldMk cId="0" sldId="262"/>
        </pc:sldMkLst>
        <pc:spChg chg="mod">
          <ac:chgData name="Sverre Bergh" userId="0f48434f0111b712" providerId="LiveId" clId="{F7BEB55F-D086-4C93-880A-B3823127D8C7}" dt="2023-11-20T10:05:45.636" v="433" actId="403"/>
          <ac:spMkLst>
            <pc:docMk/>
            <pc:sldMk cId="0" sldId="262"/>
            <ac:spMk id="5124" creationId="{00000000-0000-0000-0000-000000000000}"/>
          </ac:spMkLst>
        </pc:spChg>
        <pc:spChg chg="mod">
          <ac:chgData name="Sverre Bergh" userId="0f48434f0111b712" providerId="LiveId" clId="{F7BEB55F-D086-4C93-880A-B3823127D8C7}" dt="2023-11-20T10:06:01.445" v="436" actId="14100"/>
          <ac:spMkLst>
            <pc:docMk/>
            <pc:sldMk cId="0" sldId="262"/>
            <ac:spMk id="5125" creationId="{00000000-0000-0000-0000-000000000000}"/>
          </ac:spMkLst>
        </pc:spChg>
      </pc:sldChg>
      <pc:sldChg chg="modSp add mod">
        <pc:chgData name="Sverre Bergh" userId="0f48434f0111b712" providerId="LiveId" clId="{F7BEB55F-D086-4C93-880A-B3823127D8C7}" dt="2023-11-20T14:53:44.034" v="1289" actId="20577"/>
        <pc:sldMkLst>
          <pc:docMk/>
          <pc:sldMk cId="0" sldId="263"/>
        </pc:sldMkLst>
        <pc:spChg chg="mod">
          <ac:chgData name="Sverre Bergh" userId="0f48434f0111b712" providerId="LiveId" clId="{F7BEB55F-D086-4C93-880A-B3823127D8C7}" dt="2023-11-20T11:09:50.947" v="822" actId="1076"/>
          <ac:spMkLst>
            <pc:docMk/>
            <pc:sldMk cId="0" sldId="263"/>
            <ac:spMk id="6148" creationId="{00000000-0000-0000-0000-000000000000}"/>
          </ac:spMkLst>
        </pc:spChg>
        <pc:spChg chg="mod">
          <ac:chgData name="Sverre Bergh" userId="0f48434f0111b712" providerId="LiveId" clId="{F7BEB55F-D086-4C93-880A-B3823127D8C7}" dt="2023-11-20T14:53:44.034" v="1289" actId="20577"/>
          <ac:spMkLst>
            <pc:docMk/>
            <pc:sldMk cId="0" sldId="263"/>
            <ac:spMk id="6149" creationId="{00000000-0000-0000-0000-000000000000}"/>
          </ac:spMkLst>
        </pc:spChg>
      </pc:sldChg>
      <pc:sldChg chg="modSp add mod">
        <pc:chgData name="Sverre Bergh" userId="0f48434f0111b712" providerId="LiveId" clId="{F7BEB55F-D086-4C93-880A-B3823127D8C7}" dt="2023-11-20T11:11:35.034" v="845" actId="113"/>
        <pc:sldMkLst>
          <pc:docMk/>
          <pc:sldMk cId="0" sldId="264"/>
        </pc:sldMkLst>
        <pc:spChg chg="mod">
          <ac:chgData name="Sverre Bergh" userId="0f48434f0111b712" providerId="LiveId" clId="{F7BEB55F-D086-4C93-880A-B3823127D8C7}" dt="2023-11-20T11:10:13.232" v="829" actId="1076"/>
          <ac:spMkLst>
            <pc:docMk/>
            <pc:sldMk cId="0" sldId="264"/>
            <ac:spMk id="7172" creationId="{00000000-0000-0000-0000-000000000000}"/>
          </ac:spMkLst>
        </pc:spChg>
        <pc:spChg chg="mod">
          <ac:chgData name="Sverre Bergh" userId="0f48434f0111b712" providerId="LiveId" clId="{F7BEB55F-D086-4C93-880A-B3823127D8C7}" dt="2023-11-20T11:11:35.034" v="845" actId="113"/>
          <ac:spMkLst>
            <pc:docMk/>
            <pc:sldMk cId="0" sldId="264"/>
            <ac:spMk id="7173" creationId="{00000000-0000-0000-0000-000000000000}"/>
          </ac:spMkLst>
        </pc:spChg>
      </pc:sldChg>
      <pc:sldChg chg="modSp add mod">
        <pc:chgData name="Sverre Bergh" userId="0f48434f0111b712" providerId="LiveId" clId="{F7BEB55F-D086-4C93-880A-B3823127D8C7}" dt="2023-11-20T14:55:04.932" v="1290" actId="6549"/>
        <pc:sldMkLst>
          <pc:docMk/>
          <pc:sldMk cId="0" sldId="265"/>
        </pc:sldMkLst>
        <pc:spChg chg="mod">
          <ac:chgData name="Sverre Bergh" userId="0f48434f0111b712" providerId="LiveId" clId="{F7BEB55F-D086-4C93-880A-B3823127D8C7}" dt="2023-11-20T11:11:06.761" v="841" actId="1076"/>
          <ac:spMkLst>
            <pc:docMk/>
            <pc:sldMk cId="0" sldId="265"/>
            <ac:spMk id="8196" creationId="{00000000-0000-0000-0000-000000000000}"/>
          </ac:spMkLst>
        </pc:spChg>
        <pc:spChg chg="mod">
          <ac:chgData name="Sverre Bergh" userId="0f48434f0111b712" providerId="LiveId" clId="{F7BEB55F-D086-4C93-880A-B3823127D8C7}" dt="2023-11-20T14:55:04.932" v="1290" actId="6549"/>
          <ac:spMkLst>
            <pc:docMk/>
            <pc:sldMk cId="0" sldId="265"/>
            <ac:spMk id="8197" creationId="{00000000-0000-0000-0000-000000000000}"/>
          </ac:spMkLst>
        </pc:spChg>
      </pc:sldChg>
      <pc:sldChg chg="modSp add mod">
        <pc:chgData name="Sverre Bergh" userId="0f48434f0111b712" providerId="LiveId" clId="{F7BEB55F-D086-4C93-880A-B3823127D8C7}" dt="2023-11-20T14:55:24.231" v="1293" actId="6549"/>
        <pc:sldMkLst>
          <pc:docMk/>
          <pc:sldMk cId="0" sldId="266"/>
        </pc:sldMkLst>
        <pc:spChg chg="mod">
          <ac:chgData name="Sverre Bergh" userId="0f48434f0111b712" providerId="LiveId" clId="{F7BEB55F-D086-4C93-880A-B3823127D8C7}" dt="2023-11-20T11:12:21.216" v="847" actId="403"/>
          <ac:spMkLst>
            <pc:docMk/>
            <pc:sldMk cId="0" sldId="266"/>
            <ac:spMk id="9220" creationId="{00000000-0000-0000-0000-000000000000}"/>
          </ac:spMkLst>
        </pc:spChg>
        <pc:spChg chg="mod">
          <ac:chgData name="Sverre Bergh" userId="0f48434f0111b712" providerId="LiveId" clId="{F7BEB55F-D086-4C93-880A-B3823127D8C7}" dt="2023-11-20T14:55:24.231" v="1293" actId="6549"/>
          <ac:spMkLst>
            <pc:docMk/>
            <pc:sldMk cId="0" sldId="266"/>
            <ac:spMk id="9221" creationId="{00000000-0000-0000-0000-000000000000}"/>
          </ac:spMkLst>
        </pc:spChg>
      </pc:sldChg>
      <pc:sldChg chg="modSp add mod">
        <pc:chgData name="Sverre Bergh" userId="0f48434f0111b712" providerId="LiveId" clId="{F7BEB55F-D086-4C93-880A-B3823127D8C7}" dt="2023-11-20T14:55:33.163" v="1294" actId="20577"/>
        <pc:sldMkLst>
          <pc:docMk/>
          <pc:sldMk cId="0" sldId="267"/>
        </pc:sldMkLst>
        <pc:spChg chg="mod">
          <ac:chgData name="Sverre Bergh" userId="0f48434f0111b712" providerId="LiveId" clId="{F7BEB55F-D086-4C93-880A-B3823127D8C7}" dt="2023-11-20T11:12:55.209" v="854" actId="1076"/>
          <ac:spMkLst>
            <pc:docMk/>
            <pc:sldMk cId="0" sldId="267"/>
            <ac:spMk id="11268" creationId="{00000000-0000-0000-0000-000000000000}"/>
          </ac:spMkLst>
        </pc:spChg>
        <pc:spChg chg="mod">
          <ac:chgData name="Sverre Bergh" userId="0f48434f0111b712" providerId="LiveId" clId="{F7BEB55F-D086-4C93-880A-B3823127D8C7}" dt="2023-11-20T14:55:33.163" v="1294" actId="20577"/>
          <ac:spMkLst>
            <pc:docMk/>
            <pc:sldMk cId="0" sldId="267"/>
            <ac:spMk id="11269" creationId="{00000000-0000-0000-0000-000000000000}"/>
          </ac:spMkLst>
        </pc:spChg>
      </pc:sldChg>
      <pc:sldChg chg="modSp add del mod">
        <pc:chgData name="Sverre Bergh" userId="0f48434f0111b712" providerId="LiveId" clId="{F7BEB55F-D086-4C93-880A-B3823127D8C7}" dt="2023-11-09T06:44:04.804" v="324" actId="47"/>
        <pc:sldMkLst>
          <pc:docMk/>
          <pc:sldMk cId="0" sldId="270"/>
        </pc:sldMkLst>
        <pc:spChg chg="mod">
          <ac:chgData name="Sverre Bergh" userId="0f48434f0111b712" providerId="LiveId" clId="{F7BEB55F-D086-4C93-880A-B3823127D8C7}" dt="2023-11-09T06:36:49.172" v="2" actId="27636"/>
          <ac:spMkLst>
            <pc:docMk/>
            <pc:sldMk cId="0" sldId="270"/>
            <ac:spMk id="2" creationId="{00000000-0000-0000-0000-000000000000}"/>
          </ac:spMkLst>
        </pc:spChg>
        <pc:spChg chg="mod">
          <ac:chgData name="Sverre Bergh" userId="0f48434f0111b712" providerId="LiveId" clId="{F7BEB55F-D086-4C93-880A-B3823127D8C7}" dt="2023-11-09T06:36:49.172" v="3" actId="27636"/>
          <ac:spMkLst>
            <pc:docMk/>
            <pc:sldMk cId="0" sldId="270"/>
            <ac:spMk id="3" creationId="{00000000-0000-0000-0000-000000000000}"/>
          </ac:spMkLst>
        </pc:spChg>
      </pc:sldChg>
      <pc:sldChg chg="modSp new mod">
        <pc:chgData name="Sverre Bergh" userId="0f48434f0111b712" providerId="LiveId" clId="{F7BEB55F-D086-4C93-880A-B3823127D8C7}" dt="2023-11-09T06:41:10.843" v="310" actId="20577"/>
        <pc:sldMkLst>
          <pc:docMk/>
          <pc:sldMk cId="3539149044" sldId="271"/>
        </pc:sldMkLst>
        <pc:spChg chg="mod">
          <ac:chgData name="Sverre Bergh" userId="0f48434f0111b712" providerId="LiveId" clId="{F7BEB55F-D086-4C93-880A-B3823127D8C7}" dt="2023-11-09T06:37:49.537" v="93" actId="20577"/>
          <ac:spMkLst>
            <pc:docMk/>
            <pc:sldMk cId="3539149044" sldId="271"/>
            <ac:spMk id="2" creationId="{4DC463F9-595A-FC20-38AE-5344D358988C}"/>
          </ac:spMkLst>
        </pc:spChg>
        <pc:spChg chg="mod">
          <ac:chgData name="Sverre Bergh" userId="0f48434f0111b712" providerId="LiveId" clId="{F7BEB55F-D086-4C93-880A-B3823127D8C7}" dt="2023-11-09T06:41:10.843" v="310" actId="20577"/>
          <ac:spMkLst>
            <pc:docMk/>
            <pc:sldMk cId="3539149044" sldId="271"/>
            <ac:spMk id="3" creationId="{AF35850C-2214-B5A6-A1A1-BE7FA8BBA6E9}"/>
          </ac:spMkLst>
        </pc:spChg>
      </pc:sldChg>
      <pc:sldChg chg="modSp new mod">
        <pc:chgData name="Sverre Bergh" userId="0f48434f0111b712" providerId="LiveId" clId="{F7BEB55F-D086-4C93-880A-B3823127D8C7}" dt="2023-11-09T06:43:59.142" v="323" actId="113"/>
        <pc:sldMkLst>
          <pc:docMk/>
          <pc:sldMk cId="3171840330" sldId="272"/>
        </pc:sldMkLst>
        <pc:spChg chg="mod">
          <ac:chgData name="Sverre Bergh" userId="0f48434f0111b712" providerId="LiveId" clId="{F7BEB55F-D086-4C93-880A-B3823127D8C7}" dt="2023-11-09T06:43:35.773" v="319" actId="20577"/>
          <ac:spMkLst>
            <pc:docMk/>
            <pc:sldMk cId="3171840330" sldId="272"/>
            <ac:spMk id="2" creationId="{A859EB56-F71D-4CC4-2A6C-8117C398DF40}"/>
          </ac:spMkLst>
        </pc:spChg>
        <pc:spChg chg="mod">
          <ac:chgData name="Sverre Bergh" userId="0f48434f0111b712" providerId="LiveId" clId="{F7BEB55F-D086-4C93-880A-B3823127D8C7}" dt="2023-11-09T06:43:59.142" v="323" actId="113"/>
          <ac:spMkLst>
            <pc:docMk/>
            <pc:sldMk cId="3171840330" sldId="272"/>
            <ac:spMk id="3" creationId="{01574D30-3C90-8449-653D-D9E22B8E2443}"/>
          </ac:spMkLst>
        </pc:spChg>
      </pc:sldChg>
      <pc:sldChg chg="addSp delSp modSp new mod modClrScheme chgLayout">
        <pc:chgData name="Sverre Bergh" userId="0f48434f0111b712" providerId="LiveId" clId="{F7BEB55F-D086-4C93-880A-B3823127D8C7}" dt="2023-11-20T10:03:58.132" v="419" actId="20577"/>
        <pc:sldMkLst>
          <pc:docMk/>
          <pc:sldMk cId="4177531543" sldId="273"/>
        </pc:sldMkLst>
        <pc:spChg chg="del mod ord">
          <ac:chgData name="Sverre Bergh" userId="0f48434f0111b712" providerId="LiveId" clId="{F7BEB55F-D086-4C93-880A-B3823127D8C7}" dt="2023-11-09T06:44:20.916" v="326" actId="700"/>
          <ac:spMkLst>
            <pc:docMk/>
            <pc:sldMk cId="4177531543" sldId="273"/>
            <ac:spMk id="2" creationId="{F9913A43-4A1A-2FDE-623A-AE47E1CF7BD1}"/>
          </ac:spMkLst>
        </pc:spChg>
        <pc:spChg chg="del mod ord">
          <ac:chgData name="Sverre Bergh" userId="0f48434f0111b712" providerId="LiveId" clId="{F7BEB55F-D086-4C93-880A-B3823127D8C7}" dt="2023-11-09T06:44:20.916" v="326" actId="700"/>
          <ac:spMkLst>
            <pc:docMk/>
            <pc:sldMk cId="4177531543" sldId="273"/>
            <ac:spMk id="3" creationId="{17C0A735-CD2B-7D9C-CB0D-36B728B0EE86}"/>
          </ac:spMkLst>
        </pc:spChg>
        <pc:spChg chg="add mod ord">
          <ac:chgData name="Sverre Bergh" userId="0f48434f0111b712" providerId="LiveId" clId="{F7BEB55F-D086-4C93-880A-B3823127D8C7}" dt="2023-11-20T10:03:58.132" v="419" actId="20577"/>
          <ac:spMkLst>
            <pc:docMk/>
            <pc:sldMk cId="4177531543" sldId="273"/>
            <ac:spMk id="4" creationId="{9A41511F-4496-F6A7-E84C-0477059AC498}"/>
          </ac:spMkLst>
        </pc:spChg>
        <pc:spChg chg="add del mod ord">
          <ac:chgData name="Sverre Bergh" userId="0f48434f0111b712" providerId="LiveId" clId="{F7BEB55F-D086-4C93-880A-B3823127D8C7}" dt="2023-11-09T06:45:12.253" v="388" actId="478"/>
          <ac:spMkLst>
            <pc:docMk/>
            <pc:sldMk cId="4177531543" sldId="273"/>
            <ac:spMk id="5" creationId="{FDB6D22A-C87A-93D2-1D16-3DB3F917D43C}"/>
          </ac:spMkLst>
        </pc:spChg>
        <pc:spChg chg="add mod ord">
          <ac:chgData name="Sverre Bergh" userId="0f48434f0111b712" providerId="LiveId" clId="{F7BEB55F-D086-4C93-880A-B3823127D8C7}" dt="2023-11-09T06:44:20.916" v="326" actId="700"/>
          <ac:spMkLst>
            <pc:docMk/>
            <pc:sldMk cId="4177531543" sldId="273"/>
            <ac:spMk id="6" creationId="{B590B58E-AC14-5693-C9B3-A457BE90780D}"/>
          </ac:spMkLst>
        </pc:spChg>
      </pc:sldChg>
      <pc:sldChg chg="delSp modSp new mod ord">
        <pc:chgData name="Sverre Bergh" userId="0f48434f0111b712" providerId="LiveId" clId="{F7BEB55F-D086-4C93-880A-B3823127D8C7}" dt="2023-11-20T10:03:44.681" v="418"/>
        <pc:sldMkLst>
          <pc:docMk/>
          <pc:sldMk cId="2256101463" sldId="274"/>
        </pc:sldMkLst>
        <pc:spChg chg="mod">
          <ac:chgData name="Sverre Bergh" userId="0f48434f0111b712" providerId="LiveId" clId="{F7BEB55F-D086-4C93-880A-B3823127D8C7}" dt="2023-11-09T06:45:02.151" v="386" actId="14100"/>
          <ac:spMkLst>
            <pc:docMk/>
            <pc:sldMk cId="2256101463" sldId="274"/>
            <ac:spMk id="3" creationId="{9CF3AE50-4BA5-ACBE-A2CA-F86798A481F8}"/>
          </ac:spMkLst>
        </pc:spChg>
        <pc:spChg chg="del">
          <ac:chgData name="Sverre Bergh" userId="0f48434f0111b712" providerId="LiveId" clId="{F7BEB55F-D086-4C93-880A-B3823127D8C7}" dt="2023-11-09T06:45:06.047" v="387" actId="478"/>
          <ac:spMkLst>
            <pc:docMk/>
            <pc:sldMk cId="2256101463" sldId="274"/>
            <ac:spMk id="4" creationId="{C647FC9B-243A-4FE1-D472-BE7A73D0926A}"/>
          </ac:spMkLst>
        </pc:spChg>
      </pc:sldChg>
      <pc:sldChg chg="addSp delSp modSp new del mod modClrScheme chgLayout">
        <pc:chgData name="Sverre Bergh" userId="0f48434f0111b712" providerId="LiveId" clId="{F7BEB55F-D086-4C93-880A-B3823127D8C7}" dt="2023-11-20T10:16:57.643" v="655" actId="47"/>
        <pc:sldMkLst>
          <pc:docMk/>
          <pc:sldMk cId="2808293720" sldId="275"/>
        </pc:sldMkLst>
        <pc:spChg chg="del">
          <ac:chgData name="Sverre Bergh" userId="0f48434f0111b712" providerId="LiveId" clId="{F7BEB55F-D086-4C93-880A-B3823127D8C7}" dt="2023-11-09T06:46:55.816" v="399" actId="700"/>
          <ac:spMkLst>
            <pc:docMk/>
            <pc:sldMk cId="2808293720" sldId="275"/>
            <ac:spMk id="2" creationId="{8DF6606F-19BD-6BE5-A4CD-DA589F138B42}"/>
          </ac:spMkLst>
        </pc:spChg>
        <pc:spChg chg="del mod ord">
          <ac:chgData name="Sverre Bergh" userId="0f48434f0111b712" providerId="LiveId" clId="{F7BEB55F-D086-4C93-880A-B3823127D8C7}" dt="2023-11-09T06:46:55.816" v="399" actId="700"/>
          <ac:spMkLst>
            <pc:docMk/>
            <pc:sldMk cId="2808293720" sldId="275"/>
            <ac:spMk id="3" creationId="{12EA1F7C-F035-7901-7159-7222691404F9}"/>
          </ac:spMkLst>
        </pc:spChg>
        <pc:spChg chg="del mod ord">
          <ac:chgData name="Sverre Bergh" userId="0f48434f0111b712" providerId="LiveId" clId="{F7BEB55F-D086-4C93-880A-B3823127D8C7}" dt="2023-11-09T06:46:55.816" v="399" actId="700"/>
          <ac:spMkLst>
            <pc:docMk/>
            <pc:sldMk cId="2808293720" sldId="275"/>
            <ac:spMk id="4" creationId="{3456EE5E-5763-12B9-5EB6-C9B7382DFEC7}"/>
          </ac:spMkLst>
        </pc:spChg>
        <pc:spChg chg="add mod ord">
          <ac:chgData name="Sverre Bergh" userId="0f48434f0111b712" providerId="LiveId" clId="{F7BEB55F-D086-4C93-880A-B3823127D8C7}" dt="2023-11-09T06:47:07.336" v="401" actId="20578"/>
          <ac:spMkLst>
            <pc:docMk/>
            <pc:sldMk cId="2808293720" sldId="275"/>
            <ac:spMk id="5" creationId="{B5E6B590-FFFF-6E75-F5CB-E4FDD700CFF4}"/>
          </ac:spMkLst>
        </pc:spChg>
        <pc:spChg chg="add mod ord">
          <ac:chgData name="Sverre Bergh" userId="0f48434f0111b712" providerId="LiveId" clId="{F7BEB55F-D086-4C93-880A-B3823127D8C7}" dt="2023-11-09T06:47:32.718" v="410" actId="20577"/>
          <ac:spMkLst>
            <pc:docMk/>
            <pc:sldMk cId="2808293720" sldId="275"/>
            <ac:spMk id="6" creationId="{32E8B2DE-C570-3A6B-0F51-530C378D4586}"/>
          </ac:spMkLst>
        </pc:spChg>
      </pc:sldChg>
      <pc:sldChg chg="addSp delSp modSp new del mod modClrScheme chgLayout">
        <pc:chgData name="Sverre Bergh" userId="0f48434f0111b712" providerId="LiveId" clId="{F7BEB55F-D086-4C93-880A-B3823127D8C7}" dt="2023-11-20T12:43:23.659" v="1165" actId="47"/>
        <pc:sldMkLst>
          <pc:docMk/>
          <pc:sldMk cId="2401079081" sldId="276"/>
        </pc:sldMkLst>
        <pc:spChg chg="del">
          <ac:chgData name="Sverre Bergh" userId="0f48434f0111b712" providerId="LiveId" clId="{F7BEB55F-D086-4C93-880A-B3823127D8C7}" dt="2023-11-09T06:49:59.770" v="415" actId="26606"/>
          <ac:spMkLst>
            <pc:docMk/>
            <pc:sldMk cId="2401079081" sldId="276"/>
            <ac:spMk id="2" creationId="{7E4C2C2C-080D-CC78-D187-9EF5B29DD789}"/>
          </ac:spMkLst>
        </pc:spChg>
        <pc:spChg chg="del">
          <ac:chgData name="Sverre Bergh" userId="0f48434f0111b712" providerId="LiveId" clId="{F7BEB55F-D086-4C93-880A-B3823127D8C7}" dt="2023-11-09T06:49:59.770" v="415" actId="26606"/>
          <ac:spMkLst>
            <pc:docMk/>
            <pc:sldMk cId="2401079081" sldId="276"/>
            <ac:spMk id="3" creationId="{16A14052-60E2-21C1-76C9-5551D20257A2}"/>
          </ac:spMkLst>
        </pc:spChg>
        <pc:picChg chg="add mod">
          <ac:chgData name="Sverre Bergh" userId="0f48434f0111b712" providerId="LiveId" clId="{F7BEB55F-D086-4C93-880A-B3823127D8C7}" dt="2023-11-09T06:49:59.770" v="415" actId="26606"/>
          <ac:picMkLst>
            <pc:docMk/>
            <pc:sldMk cId="2401079081" sldId="276"/>
            <ac:picMk id="5" creationId="{C70D624E-DE11-745E-1A42-FD2E8053126C}"/>
          </ac:picMkLst>
        </pc:picChg>
      </pc:sldChg>
      <pc:sldChg chg="addSp delSp modSp new mod modClrScheme chgLayout">
        <pc:chgData name="Sverre Bergh" userId="0f48434f0111b712" providerId="LiveId" clId="{F7BEB55F-D086-4C93-880A-B3823127D8C7}" dt="2023-11-20T10:10:47.959" v="484" actId="27614"/>
        <pc:sldMkLst>
          <pc:docMk/>
          <pc:sldMk cId="4216281358" sldId="277"/>
        </pc:sldMkLst>
        <pc:spChg chg="add mod">
          <ac:chgData name="Sverre Bergh" userId="0f48434f0111b712" providerId="LiveId" clId="{F7BEB55F-D086-4C93-880A-B3823127D8C7}" dt="2023-11-20T10:10:44.607" v="483" actId="26606"/>
          <ac:spMkLst>
            <pc:docMk/>
            <pc:sldMk cId="4216281358" sldId="277"/>
            <ac:spMk id="2" creationId="{DB9B04D5-5569-A6DB-B381-FABCF7C85C14}"/>
          </ac:spMkLst>
        </pc:spChg>
        <pc:spChg chg="add del mod">
          <ac:chgData name="Sverre Bergh" userId="0f48434f0111b712" providerId="LiveId" clId="{F7BEB55F-D086-4C93-880A-B3823127D8C7}" dt="2023-11-20T10:10:42.716" v="482" actId="22"/>
          <ac:spMkLst>
            <pc:docMk/>
            <pc:sldMk cId="4216281358" sldId="277"/>
            <ac:spMk id="3" creationId="{62B2843D-1959-B045-27FB-0981C4AD53D4}"/>
          </ac:spMkLst>
        </pc:spChg>
        <pc:picChg chg="add mod ord">
          <ac:chgData name="Sverre Bergh" userId="0f48434f0111b712" providerId="LiveId" clId="{F7BEB55F-D086-4C93-880A-B3823127D8C7}" dt="2023-11-20T10:10:47.959" v="484" actId="27614"/>
          <ac:picMkLst>
            <pc:docMk/>
            <pc:sldMk cId="4216281358" sldId="277"/>
            <ac:picMk id="5" creationId="{D9006271-7BED-CA7C-142C-6A884E39552E}"/>
          </ac:picMkLst>
        </pc:picChg>
      </pc:sldChg>
      <pc:sldChg chg="addSp delSp modSp new mod">
        <pc:chgData name="Sverre Bergh" userId="0f48434f0111b712" providerId="LiveId" clId="{F7BEB55F-D086-4C93-880A-B3823127D8C7}" dt="2023-11-20T10:12:19.499" v="507" actId="27614"/>
        <pc:sldMkLst>
          <pc:docMk/>
          <pc:sldMk cId="3614728486" sldId="278"/>
        </pc:sldMkLst>
        <pc:spChg chg="mod">
          <ac:chgData name="Sverre Bergh" userId="0f48434f0111b712" providerId="LiveId" clId="{F7BEB55F-D086-4C93-880A-B3823127D8C7}" dt="2023-11-20T10:12:17.387" v="506" actId="26606"/>
          <ac:spMkLst>
            <pc:docMk/>
            <pc:sldMk cId="3614728486" sldId="278"/>
            <ac:spMk id="2" creationId="{4FE9885D-2F24-D578-7F37-68CC304102EF}"/>
          </ac:spMkLst>
        </pc:spChg>
        <pc:spChg chg="del">
          <ac:chgData name="Sverre Bergh" userId="0f48434f0111b712" providerId="LiveId" clId="{F7BEB55F-D086-4C93-880A-B3823127D8C7}" dt="2023-11-20T10:12:05.998" v="486" actId="22"/>
          <ac:spMkLst>
            <pc:docMk/>
            <pc:sldMk cId="3614728486" sldId="278"/>
            <ac:spMk id="3" creationId="{B8B52FEF-EB82-5C91-4350-8338EC2C1D95}"/>
          </ac:spMkLst>
        </pc:spChg>
        <pc:picChg chg="add mod ord">
          <ac:chgData name="Sverre Bergh" userId="0f48434f0111b712" providerId="LiveId" clId="{F7BEB55F-D086-4C93-880A-B3823127D8C7}" dt="2023-11-20T10:12:19.499" v="507" actId="27614"/>
          <ac:picMkLst>
            <pc:docMk/>
            <pc:sldMk cId="3614728486" sldId="278"/>
            <ac:picMk id="5" creationId="{777461B2-4700-B22A-3327-ED1D2AC3FBB6}"/>
          </ac:picMkLst>
        </pc:picChg>
      </pc:sldChg>
      <pc:sldChg chg="addSp delSp modSp new mod">
        <pc:chgData name="Sverre Bergh" userId="0f48434f0111b712" providerId="LiveId" clId="{F7BEB55F-D086-4C93-880A-B3823127D8C7}" dt="2023-11-20T10:13:14.170" v="605" actId="27614"/>
        <pc:sldMkLst>
          <pc:docMk/>
          <pc:sldMk cId="950282762" sldId="279"/>
        </pc:sldMkLst>
        <pc:spChg chg="mod">
          <ac:chgData name="Sverre Bergh" userId="0f48434f0111b712" providerId="LiveId" clId="{F7BEB55F-D086-4C93-880A-B3823127D8C7}" dt="2023-11-20T10:13:11.654" v="604" actId="26606"/>
          <ac:spMkLst>
            <pc:docMk/>
            <pc:sldMk cId="950282762" sldId="279"/>
            <ac:spMk id="2" creationId="{D3EA1129-0D58-E053-D59C-E6A34E5D13D9}"/>
          </ac:spMkLst>
        </pc:spChg>
        <pc:spChg chg="del">
          <ac:chgData name="Sverre Bergh" userId="0f48434f0111b712" providerId="LiveId" clId="{F7BEB55F-D086-4C93-880A-B3823127D8C7}" dt="2023-11-20T10:13:08.266" v="603" actId="22"/>
          <ac:spMkLst>
            <pc:docMk/>
            <pc:sldMk cId="950282762" sldId="279"/>
            <ac:spMk id="3" creationId="{96977BDA-1168-9802-A69F-264BD07B7369}"/>
          </ac:spMkLst>
        </pc:spChg>
        <pc:picChg chg="add mod ord">
          <ac:chgData name="Sverre Bergh" userId="0f48434f0111b712" providerId="LiveId" clId="{F7BEB55F-D086-4C93-880A-B3823127D8C7}" dt="2023-11-20T10:13:14.170" v="605" actId="27614"/>
          <ac:picMkLst>
            <pc:docMk/>
            <pc:sldMk cId="950282762" sldId="279"/>
            <ac:picMk id="5" creationId="{4EAD2B0F-3E27-61BA-02BC-9EC3D4E3329F}"/>
          </ac:picMkLst>
        </pc:picChg>
      </pc:sldChg>
      <pc:sldChg chg="addSp delSp modSp new mod">
        <pc:chgData name="Sverre Bergh" userId="0f48434f0111b712" providerId="LiveId" clId="{F7BEB55F-D086-4C93-880A-B3823127D8C7}" dt="2023-11-20T10:13:43.424" v="641" actId="27614"/>
        <pc:sldMkLst>
          <pc:docMk/>
          <pc:sldMk cId="659407484" sldId="280"/>
        </pc:sldMkLst>
        <pc:spChg chg="mod">
          <ac:chgData name="Sverre Bergh" userId="0f48434f0111b712" providerId="LiveId" clId="{F7BEB55F-D086-4C93-880A-B3823127D8C7}" dt="2023-11-20T10:13:41.535" v="640" actId="26606"/>
          <ac:spMkLst>
            <pc:docMk/>
            <pc:sldMk cId="659407484" sldId="280"/>
            <ac:spMk id="2" creationId="{07268F20-82CB-E18E-6F28-DF89A01AFA6B}"/>
          </ac:spMkLst>
        </pc:spChg>
        <pc:spChg chg="del">
          <ac:chgData name="Sverre Bergh" userId="0f48434f0111b712" providerId="LiveId" clId="{F7BEB55F-D086-4C93-880A-B3823127D8C7}" dt="2023-11-20T10:13:39.880" v="639" actId="22"/>
          <ac:spMkLst>
            <pc:docMk/>
            <pc:sldMk cId="659407484" sldId="280"/>
            <ac:spMk id="3" creationId="{8F3E9E58-F64D-1AD6-FB1E-3D19094DD743}"/>
          </ac:spMkLst>
        </pc:spChg>
        <pc:picChg chg="add mod ord">
          <ac:chgData name="Sverre Bergh" userId="0f48434f0111b712" providerId="LiveId" clId="{F7BEB55F-D086-4C93-880A-B3823127D8C7}" dt="2023-11-20T10:13:43.424" v="641" actId="27614"/>
          <ac:picMkLst>
            <pc:docMk/>
            <pc:sldMk cId="659407484" sldId="280"/>
            <ac:picMk id="5" creationId="{41736130-BCBE-E0E9-E633-AD76DA57F9FA}"/>
          </ac:picMkLst>
        </pc:picChg>
      </pc:sldChg>
      <pc:sldChg chg="addSp delSp modSp new mod">
        <pc:chgData name="Sverre Bergh" userId="0f48434f0111b712" providerId="LiveId" clId="{F7BEB55F-D086-4C93-880A-B3823127D8C7}" dt="2023-11-20T11:01:19.718" v="727" actId="20577"/>
        <pc:sldMkLst>
          <pc:docMk/>
          <pc:sldMk cId="1952216565" sldId="281"/>
        </pc:sldMkLst>
        <pc:spChg chg="mod">
          <ac:chgData name="Sverre Bergh" userId="0f48434f0111b712" providerId="LiveId" clId="{F7BEB55F-D086-4C93-880A-B3823127D8C7}" dt="2023-11-20T11:01:19.718" v="727" actId="20577"/>
          <ac:spMkLst>
            <pc:docMk/>
            <pc:sldMk cId="1952216565" sldId="281"/>
            <ac:spMk id="2" creationId="{E4D7F6C4-AFDB-7473-9365-24E557DA4FC1}"/>
          </ac:spMkLst>
        </pc:spChg>
        <pc:spChg chg="del">
          <ac:chgData name="Sverre Bergh" userId="0f48434f0111b712" providerId="LiveId" clId="{F7BEB55F-D086-4C93-880A-B3823127D8C7}" dt="2023-11-20T10:58:27.658" v="684" actId="22"/>
          <ac:spMkLst>
            <pc:docMk/>
            <pc:sldMk cId="1952216565" sldId="281"/>
            <ac:spMk id="3" creationId="{5A686AA5-C19F-03EA-CB56-5CE85B198F6F}"/>
          </ac:spMkLst>
        </pc:spChg>
        <pc:picChg chg="add mod ord">
          <ac:chgData name="Sverre Bergh" userId="0f48434f0111b712" providerId="LiveId" clId="{F7BEB55F-D086-4C93-880A-B3823127D8C7}" dt="2023-11-20T10:59:54.334" v="686" actId="27614"/>
          <ac:picMkLst>
            <pc:docMk/>
            <pc:sldMk cId="1952216565" sldId="281"/>
            <ac:picMk id="5" creationId="{3031A02A-D132-9419-D43C-890A111F227E}"/>
          </ac:picMkLst>
        </pc:picChg>
      </pc:sldChg>
      <pc:sldChg chg="addSp delSp modSp new mod">
        <pc:chgData name="Sverre Bergh" userId="0f48434f0111b712" providerId="LiveId" clId="{F7BEB55F-D086-4C93-880A-B3823127D8C7}" dt="2023-11-20T11:08:19.428" v="819" actId="14100"/>
        <pc:sldMkLst>
          <pc:docMk/>
          <pc:sldMk cId="2575458703" sldId="282"/>
        </pc:sldMkLst>
        <pc:spChg chg="mod">
          <ac:chgData name="Sverre Bergh" userId="0f48434f0111b712" providerId="LiveId" clId="{F7BEB55F-D086-4C93-880A-B3823127D8C7}" dt="2023-11-20T11:07:52.833" v="811" actId="27636"/>
          <ac:spMkLst>
            <pc:docMk/>
            <pc:sldMk cId="2575458703" sldId="282"/>
            <ac:spMk id="2" creationId="{D088AA9B-095D-D753-D59B-AFBC08D311C8}"/>
          </ac:spMkLst>
        </pc:spChg>
        <pc:spChg chg="del">
          <ac:chgData name="Sverre Bergh" userId="0f48434f0111b712" providerId="LiveId" clId="{F7BEB55F-D086-4C93-880A-B3823127D8C7}" dt="2023-11-20T11:00:14.565" v="722" actId="26606"/>
          <ac:spMkLst>
            <pc:docMk/>
            <pc:sldMk cId="2575458703" sldId="282"/>
            <ac:spMk id="3" creationId="{9E1C1936-136D-613C-2CD9-36FAEF06CEA1}"/>
          </ac:spMkLst>
        </pc:spChg>
        <pc:picChg chg="add mod modCrop">
          <ac:chgData name="Sverre Bergh" userId="0f48434f0111b712" providerId="LiveId" clId="{F7BEB55F-D086-4C93-880A-B3823127D8C7}" dt="2023-11-20T11:08:19.428" v="819" actId="14100"/>
          <ac:picMkLst>
            <pc:docMk/>
            <pc:sldMk cId="2575458703" sldId="282"/>
            <ac:picMk id="5" creationId="{D9FB1286-2A91-67A6-222D-293BB7EE7E3E}"/>
          </ac:picMkLst>
        </pc:picChg>
      </pc:sldChg>
      <pc:sldChg chg="addSp delSp modSp new mod">
        <pc:chgData name="Sverre Bergh" userId="0f48434f0111b712" providerId="LiveId" clId="{F7BEB55F-D086-4C93-880A-B3823127D8C7}" dt="2023-11-20T11:02:16.454" v="806" actId="26606"/>
        <pc:sldMkLst>
          <pc:docMk/>
          <pc:sldMk cId="3804702075" sldId="283"/>
        </pc:sldMkLst>
        <pc:spChg chg="mod">
          <ac:chgData name="Sverre Bergh" userId="0f48434f0111b712" providerId="LiveId" clId="{F7BEB55F-D086-4C93-880A-B3823127D8C7}" dt="2023-11-20T11:02:16.454" v="806" actId="26606"/>
          <ac:spMkLst>
            <pc:docMk/>
            <pc:sldMk cId="3804702075" sldId="283"/>
            <ac:spMk id="2" creationId="{774CF17D-680D-7209-AEF5-A567C333C0EE}"/>
          </ac:spMkLst>
        </pc:spChg>
        <pc:spChg chg="del">
          <ac:chgData name="Sverre Bergh" userId="0f48434f0111b712" providerId="LiveId" clId="{F7BEB55F-D086-4C93-880A-B3823127D8C7}" dt="2023-11-20T11:01:51.506" v="729" actId="22"/>
          <ac:spMkLst>
            <pc:docMk/>
            <pc:sldMk cId="3804702075" sldId="283"/>
            <ac:spMk id="3" creationId="{6A14B25F-BA41-DF55-38C3-5C2850FC6A3A}"/>
          </ac:spMkLst>
        </pc:spChg>
        <pc:picChg chg="add mod ord">
          <ac:chgData name="Sverre Bergh" userId="0f48434f0111b712" providerId="LiveId" clId="{F7BEB55F-D086-4C93-880A-B3823127D8C7}" dt="2023-11-20T11:02:16.454" v="806" actId="26606"/>
          <ac:picMkLst>
            <pc:docMk/>
            <pc:sldMk cId="3804702075" sldId="283"/>
            <ac:picMk id="5" creationId="{B8D81121-00C7-93A5-FFEA-314542E1CFFE}"/>
          </ac:picMkLst>
        </pc:picChg>
      </pc:sldChg>
      <pc:sldChg chg="addSp delSp modSp new mod modClrScheme chgLayout">
        <pc:chgData name="Sverre Bergh" userId="0f48434f0111b712" providerId="LiveId" clId="{F7BEB55F-D086-4C93-880A-B3823127D8C7}" dt="2023-11-20T11:17:07.140" v="1164" actId="20577"/>
        <pc:sldMkLst>
          <pc:docMk/>
          <pc:sldMk cId="794983631" sldId="284"/>
        </pc:sldMkLst>
        <pc:spChg chg="del mod ord">
          <ac:chgData name="Sverre Bergh" userId="0f48434f0111b712" providerId="LiveId" clId="{F7BEB55F-D086-4C93-880A-B3823127D8C7}" dt="2023-11-20T11:15:08.575" v="860" actId="700"/>
          <ac:spMkLst>
            <pc:docMk/>
            <pc:sldMk cId="794983631" sldId="284"/>
            <ac:spMk id="2" creationId="{85EE20BD-C3F8-6770-52D1-D63D1F64C17A}"/>
          </ac:spMkLst>
        </pc:spChg>
        <pc:spChg chg="del mod ord">
          <ac:chgData name="Sverre Bergh" userId="0f48434f0111b712" providerId="LiveId" clId="{F7BEB55F-D086-4C93-880A-B3823127D8C7}" dt="2023-11-20T11:15:08.575" v="860" actId="700"/>
          <ac:spMkLst>
            <pc:docMk/>
            <pc:sldMk cId="794983631" sldId="284"/>
            <ac:spMk id="3" creationId="{96824E72-3231-2DCA-A8FA-31A8908D3154}"/>
          </ac:spMkLst>
        </pc:spChg>
        <pc:spChg chg="del">
          <ac:chgData name="Sverre Bergh" userId="0f48434f0111b712" providerId="LiveId" clId="{F7BEB55F-D086-4C93-880A-B3823127D8C7}" dt="2023-11-20T11:15:08.575" v="860" actId="700"/>
          <ac:spMkLst>
            <pc:docMk/>
            <pc:sldMk cId="794983631" sldId="284"/>
            <ac:spMk id="4" creationId="{CFA9314E-D403-6978-9908-E684DB44158D}"/>
          </ac:spMkLst>
        </pc:spChg>
        <pc:spChg chg="add mod ord">
          <ac:chgData name="Sverre Bergh" userId="0f48434f0111b712" providerId="LiveId" clId="{F7BEB55F-D086-4C93-880A-B3823127D8C7}" dt="2023-11-20T11:15:37.505" v="912" actId="313"/>
          <ac:spMkLst>
            <pc:docMk/>
            <pc:sldMk cId="794983631" sldId="284"/>
            <ac:spMk id="5" creationId="{97F6E9CC-1E5D-7982-CC41-46228AF4DC90}"/>
          </ac:spMkLst>
        </pc:spChg>
        <pc:spChg chg="add mod ord">
          <ac:chgData name="Sverre Bergh" userId="0f48434f0111b712" providerId="LiveId" clId="{F7BEB55F-D086-4C93-880A-B3823127D8C7}" dt="2023-11-20T11:17:07.140" v="1164" actId="20577"/>
          <ac:spMkLst>
            <pc:docMk/>
            <pc:sldMk cId="794983631" sldId="284"/>
            <ac:spMk id="6" creationId="{7947F682-BA28-C3C8-4441-BD9D713AA718}"/>
          </ac:spMkLst>
        </pc:spChg>
      </pc:sldChg>
      <pc:sldChg chg="addSp delSp modSp new mod modClrScheme chgLayout">
        <pc:chgData name="Sverre Bergh" userId="0f48434f0111b712" providerId="LiveId" clId="{F7BEB55F-D086-4C93-880A-B3823127D8C7}" dt="2023-11-20T14:51:09.354" v="1261" actId="20577"/>
        <pc:sldMkLst>
          <pc:docMk/>
          <pc:sldMk cId="239723615" sldId="285"/>
        </pc:sldMkLst>
        <pc:spChg chg="del">
          <ac:chgData name="Sverre Bergh" userId="0f48434f0111b712" providerId="LiveId" clId="{F7BEB55F-D086-4C93-880A-B3823127D8C7}" dt="2023-11-20T14:49:16.891" v="1180" actId="700"/>
          <ac:spMkLst>
            <pc:docMk/>
            <pc:sldMk cId="239723615" sldId="285"/>
            <ac:spMk id="2" creationId="{46CCC883-6922-48DA-B9D5-00547D19F688}"/>
          </ac:spMkLst>
        </pc:spChg>
        <pc:spChg chg="del mod ord">
          <ac:chgData name="Sverre Bergh" userId="0f48434f0111b712" providerId="LiveId" clId="{F7BEB55F-D086-4C93-880A-B3823127D8C7}" dt="2023-11-20T14:49:16.891" v="1180" actId="700"/>
          <ac:spMkLst>
            <pc:docMk/>
            <pc:sldMk cId="239723615" sldId="285"/>
            <ac:spMk id="3" creationId="{4144C053-6DF4-D516-477A-4639B916221B}"/>
          </ac:spMkLst>
        </pc:spChg>
        <pc:spChg chg="del mod ord">
          <ac:chgData name="Sverre Bergh" userId="0f48434f0111b712" providerId="LiveId" clId="{F7BEB55F-D086-4C93-880A-B3823127D8C7}" dt="2023-11-20T14:49:16.891" v="1180" actId="700"/>
          <ac:spMkLst>
            <pc:docMk/>
            <pc:sldMk cId="239723615" sldId="285"/>
            <ac:spMk id="4" creationId="{35C2A2D3-ED1C-B05D-AA76-33EF869AEE9A}"/>
          </ac:spMkLst>
        </pc:spChg>
        <pc:spChg chg="add mod ord">
          <ac:chgData name="Sverre Bergh" userId="0f48434f0111b712" providerId="LiveId" clId="{F7BEB55F-D086-4C93-880A-B3823127D8C7}" dt="2023-11-20T14:49:23.215" v="1206" actId="20577"/>
          <ac:spMkLst>
            <pc:docMk/>
            <pc:sldMk cId="239723615" sldId="285"/>
            <ac:spMk id="5" creationId="{BF154F39-2F9F-7E83-A266-89C81B18D6DF}"/>
          </ac:spMkLst>
        </pc:spChg>
        <pc:spChg chg="add mod ord">
          <ac:chgData name="Sverre Bergh" userId="0f48434f0111b712" providerId="LiveId" clId="{F7BEB55F-D086-4C93-880A-B3823127D8C7}" dt="2023-11-20T14:51:09.354" v="1261" actId="20577"/>
          <ac:spMkLst>
            <pc:docMk/>
            <pc:sldMk cId="239723615" sldId="285"/>
            <ac:spMk id="6" creationId="{7FAD44B6-F1C7-3C08-059E-4F39DBF8A2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7FC36-DC40-40E2-8E08-8ECED108C0F8}" type="datetimeFigureOut">
              <a:rPr lang="nb-NO" smtClean="0"/>
              <a:t>20.11.2023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E6FEA-FC73-4DCE-AF68-BEB6E35895BC}" type="slidenum">
              <a:rPr lang="nb-NO" smtClean="0"/>
              <a:t>‹#›</a:t>
            </a:fld>
            <a:endParaRPr lang="nb-NO"/>
          </a:p>
        </p:txBody>
      </p:sp>
    </p:spTree>
    <p:extLst>
      <p:ext uri="{BB962C8B-B14F-4D97-AF65-F5344CB8AC3E}">
        <p14:creationId xmlns:p14="http://schemas.microsoft.com/office/powerpoint/2010/main" val="194813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p:spPr>
      </p:sp>
      <p:sp>
        <p:nvSpPr>
          <p:cNvPr id="13315" name="Rectangle 3"/>
          <p:cNvSpPr>
            <a:spLocks noGrp="1"/>
          </p:cNvSpPr>
          <p:nvPr>
            <p:ph type="body" idx="1"/>
          </p:nvPr>
        </p:nvSpPr>
        <p:spPr bwMode="auto">
          <a:noFill/>
        </p:spPr>
        <p:txBody>
          <a:bodyPr wrap="square" numCol="1" anchor="t" anchorCtr="0" compatLnSpc="1">
            <a:prstTxWarp prst="textNoShape">
              <a:avLst/>
            </a:prstTxWarp>
          </a:bodyPr>
          <a:lstStyle/>
          <a:p>
            <a:pPr lvl="1">
              <a:spcBef>
                <a:spcPct val="0"/>
              </a:spcBef>
            </a:pPr>
            <a:r>
              <a:rPr lang="nb-NO" dirty="0"/>
              <a:t>Da pasientrettighetsloven lovfester rettigheter  ved bortfall av samtykkekompetanse, skal det ved… undersøkes:</a:t>
            </a:r>
          </a:p>
          <a:p>
            <a:pPr>
              <a:spcBef>
                <a:spcPct val="0"/>
              </a:spcBef>
            </a:pPr>
            <a:endParaRPr lang="nb-NO" sz="1000" dirty="0"/>
          </a:p>
          <a:p>
            <a:pPr lvl="1">
              <a:spcBef>
                <a:spcPct val="0"/>
              </a:spcBef>
            </a:pPr>
            <a:r>
              <a:rPr lang="nb-NO" dirty="0"/>
              <a:t>Når helsehjelp tilbys, og det kan være tvil om samtykkekompetanse.</a:t>
            </a:r>
          </a:p>
          <a:p>
            <a:pPr lvl="1">
              <a:spcBef>
                <a:spcPct val="0"/>
              </a:spcBef>
            </a:pPr>
            <a:endParaRPr lang="nb-NO" dirty="0"/>
          </a:p>
          <a:p>
            <a:pPr lvl="1">
              <a:spcBef>
                <a:spcPct val="0"/>
              </a:spcBef>
            </a:pPr>
            <a:r>
              <a:rPr lang="nb-NO" dirty="0"/>
              <a:t>Ved deltagelse i studier – forskning – og det kan være tvil om samtykkekompetanse.</a:t>
            </a:r>
          </a:p>
          <a:p>
            <a:pPr lvl="1">
              <a:spcBef>
                <a:spcPct val="0"/>
              </a:spcBef>
            </a:pPr>
            <a:endParaRPr lang="nb-NO" dirty="0"/>
          </a:p>
          <a:p>
            <a:pPr>
              <a:spcBef>
                <a:spcPct val="0"/>
              </a:spcBef>
            </a:pPr>
            <a:r>
              <a:rPr lang="nb-NO" dirty="0"/>
              <a:t>Vurdering av samtykkekompetanse er enkelt i de aller fleste tilfeller.</a:t>
            </a:r>
          </a:p>
          <a:p>
            <a:pPr>
              <a:spcBef>
                <a:spcPct val="0"/>
              </a:spcBef>
            </a:pPr>
            <a:r>
              <a:rPr lang="nb-NO" dirty="0"/>
              <a:t>Det er unntakene som kan være nokså vanskelige.</a:t>
            </a:r>
          </a:p>
          <a:p>
            <a:pPr>
              <a:spcBef>
                <a:spcPct val="0"/>
              </a:spcBef>
            </a:pPr>
            <a:r>
              <a:rPr lang="nb-NO" dirty="0"/>
              <a:t>Understrek at vurdering av samtykkekompetanse er noe som hører klinisk hverdag til uavhengig av om de deltar i et forskningsprosjekt eller ikke.</a:t>
            </a:r>
          </a:p>
          <a:p>
            <a:pPr lvl="1">
              <a:spcBef>
                <a:spcPct val="0"/>
              </a:spcBef>
            </a:pPr>
            <a:endParaRPr lang="nb-NO" dirty="0"/>
          </a:p>
          <a:p>
            <a:pPr>
              <a:spcBef>
                <a:spcPct val="0"/>
              </a:spcBef>
            </a:pPr>
            <a:endParaRPr lang="nb-NO"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p:spPr>
      </p:sp>
      <p:sp>
        <p:nvSpPr>
          <p:cNvPr id="14339" name="Rectangle 3"/>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nb-NO" sz="600" b="1" dirty="0" err="1">
                <a:solidFill>
                  <a:srgbClr val="003399"/>
                </a:solidFill>
              </a:rPr>
              <a:t>Kap</a:t>
            </a:r>
            <a:r>
              <a:rPr lang="nb-NO" sz="600" b="1" dirty="0">
                <a:solidFill>
                  <a:srgbClr val="003399"/>
                </a:solidFill>
              </a:rPr>
              <a:t> 3: Rett til medvirkning og informasjon:</a:t>
            </a:r>
          </a:p>
          <a:p>
            <a:pPr lvl="1">
              <a:lnSpc>
                <a:spcPct val="80000"/>
              </a:lnSpc>
              <a:spcBef>
                <a:spcPct val="0"/>
              </a:spcBef>
            </a:pPr>
            <a:r>
              <a:rPr lang="nb-NO" sz="600" dirty="0">
                <a:solidFill>
                  <a:srgbClr val="003399"/>
                </a:solidFill>
              </a:rPr>
              <a:t>Ved bortfall av samtykke overtar nærmeste pårørende retten til medvirkning og informasjon</a:t>
            </a:r>
            <a:endParaRPr lang="nb-NO" sz="600" b="1" dirty="0"/>
          </a:p>
          <a:p>
            <a:pPr>
              <a:lnSpc>
                <a:spcPct val="90000"/>
              </a:lnSpc>
              <a:spcBef>
                <a:spcPct val="0"/>
              </a:spcBef>
            </a:pPr>
            <a:r>
              <a:rPr lang="nb-NO" sz="600" b="1" dirty="0" err="1"/>
              <a:t>Kap</a:t>
            </a:r>
            <a:r>
              <a:rPr lang="nb-NO" sz="600" b="1" dirty="0"/>
              <a:t> 4: Samtykke til helsehjelp</a:t>
            </a:r>
          </a:p>
          <a:p>
            <a:pPr lvl="1">
              <a:lnSpc>
                <a:spcPct val="90000"/>
              </a:lnSpc>
              <a:spcBef>
                <a:spcPct val="0"/>
              </a:spcBef>
            </a:pPr>
            <a:r>
              <a:rPr lang="nb-NO" sz="600" dirty="0"/>
              <a:t>Pasient som</a:t>
            </a:r>
            <a:r>
              <a:rPr lang="nb-NO" sz="600" b="1" dirty="0"/>
              <a:t> ikke</a:t>
            </a:r>
            <a:r>
              <a:rPr lang="nb-NO" sz="600" dirty="0"/>
              <a:t> har samtykkekompetanse, og som</a:t>
            </a:r>
            <a:r>
              <a:rPr lang="nb-NO" sz="600" b="1" dirty="0"/>
              <a:t> ikke</a:t>
            </a:r>
            <a:r>
              <a:rPr lang="nb-NO" sz="600" dirty="0"/>
              <a:t> motsetter seg helsehjelpen:</a:t>
            </a:r>
          </a:p>
          <a:p>
            <a:pPr lvl="2">
              <a:lnSpc>
                <a:spcPct val="90000"/>
              </a:lnSpc>
              <a:spcBef>
                <a:spcPct val="0"/>
              </a:spcBef>
            </a:pPr>
            <a:r>
              <a:rPr lang="nb-NO" sz="700" dirty="0"/>
              <a:t>Lite inngripende helsehjelp: helsepersonell (antatt samtykke) §4.6 1.ledd</a:t>
            </a:r>
          </a:p>
          <a:p>
            <a:pPr lvl="2">
              <a:lnSpc>
                <a:spcPct val="90000"/>
              </a:lnSpc>
              <a:spcBef>
                <a:spcPct val="0"/>
              </a:spcBef>
            </a:pPr>
            <a:r>
              <a:rPr lang="nb-NO" sz="700" dirty="0"/>
              <a:t>Alvorlig inngripende helsehjelp: helsepersonell avgjør, pårørende skal høres. §4.6 2.ledd</a:t>
            </a:r>
          </a:p>
          <a:p>
            <a:pPr>
              <a:lnSpc>
                <a:spcPct val="90000"/>
              </a:lnSpc>
              <a:spcBef>
                <a:spcPct val="0"/>
              </a:spcBef>
            </a:pPr>
            <a:r>
              <a:rPr lang="nb-NO" sz="600" b="1" dirty="0" err="1"/>
              <a:t>Kap</a:t>
            </a:r>
            <a:r>
              <a:rPr lang="nb-NO" sz="600" b="1" dirty="0"/>
              <a:t> 4 A: Helsehjelp til pasienter uten samtykkekompetanse som motsetter seg helsehjelpen mv.</a:t>
            </a:r>
            <a:endParaRPr lang="nb-NO" sz="600" dirty="0"/>
          </a:p>
          <a:p>
            <a:pPr>
              <a:lnSpc>
                <a:spcPct val="80000"/>
              </a:lnSpc>
              <a:spcBef>
                <a:spcPts val="500"/>
              </a:spcBef>
              <a:spcAft>
                <a:spcPts val="500"/>
              </a:spcAft>
            </a:pPr>
            <a:endParaRPr lang="nb-NO" b="1" dirty="0"/>
          </a:p>
          <a:p>
            <a:pPr>
              <a:lnSpc>
                <a:spcPct val="80000"/>
              </a:lnSpc>
              <a:spcBef>
                <a:spcPts val="500"/>
              </a:spcBef>
              <a:spcAft>
                <a:spcPts val="500"/>
              </a:spcAft>
            </a:pPr>
            <a:endParaRPr lang="nb-NO" b="1" dirty="0"/>
          </a:p>
          <a:p>
            <a:pPr>
              <a:lnSpc>
                <a:spcPct val="80000"/>
              </a:lnSpc>
              <a:spcBef>
                <a:spcPts val="500"/>
              </a:spcBef>
              <a:spcAft>
                <a:spcPts val="500"/>
              </a:spcAft>
            </a:pPr>
            <a:r>
              <a:rPr lang="nb-NO" b="1" dirty="0"/>
              <a:t>LOV 1999-07-02 </a:t>
            </a:r>
            <a:r>
              <a:rPr lang="nb-NO" b="1" dirty="0" err="1"/>
              <a:t>nr</a:t>
            </a:r>
            <a:r>
              <a:rPr lang="nb-NO" b="1" dirty="0"/>
              <a:t> 63: Lov om pasient- og brukerrettigheter (pasient- og brukerrettighetsloven).</a:t>
            </a:r>
            <a:endParaRPr lang="nb-NO" dirty="0"/>
          </a:p>
          <a:p>
            <a:pPr>
              <a:lnSpc>
                <a:spcPct val="80000"/>
              </a:lnSpc>
              <a:spcBef>
                <a:spcPct val="0"/>
              </a:spcBef>
            </a:pPr>
            <a:r>
              <a:rPr lang="nb-NO" b="1" dirty="0"/>
              <a:t>http://www.lovdata.no/all/hl-19990702-063.html</a:t>
            </a:r>
            <a:endParaRPr lang="nb-NO" sz="800" b="1" dirty="0"/>
          </a:p>
          <a:p>
            <a:pPr>
              <a:lnSpc>
                <a:spcPct val="80000"/>
              </a:lnSpc>
              <a:spcBef>
                <a:spcPct val="0"/>
              </a:spcBef>
            </a:pPr>
            <a:endParaRPr lang="nb-NO" sz="800" b="1" dirty="0"/>
          </a:p>
          <a:p>
            <a:pPr>
              <a:lnSpc>
                <a:spcPct val="80000"/>
              </a:lnSpc>
              <a:spcBef>
                <a:spcPct val="0"/>
              </a:spcBef>
            </a:pPr>
            <a:r>
              <a:rPr lang="nb-NO" sz="800" b="1" dirty="0"/>
              <a:t>Kapittel 3. Rett til medvirkning og informasjon </a:t>
            </a:r>
          </a:p>
          <a:p>
            <a:pPr>
              <a:lnSpc>
                <a:spcPct val="80000"/>
              </a:lnSpc>
              <a:spcBef>
                <a:spcPct val="0"/>
              </a:spcBef>
            </a:pPr>
            <a:r>
              <a:rPr lang="nb-NO" sz="800" b="1" dirty="0"/>
              <a:t>§ 3-1.</a:t>
            </a:r>
            <a:r>
              <a:rPr lang="nb-NO" sz="800" dirty="0"/>
              <a:t> </a:t>
            </a:r>
            <a:r>
              <a:rPr lang="nb-NO" sz="800" i="1" dirty="0"/>
              <a:t>Pasientens og brukerens rett til medvirkning</a:t>
            </a:r>
            <a:r>
              <a:rPr lang="nb-NO" sz="800" dirty="0"/>
              <a:t> </a:t>
            </a:r>
          </a:p>
          <a:p>
            <a:pPr>
              <a:lnSpc>
                <a:spcPct val="80000"/>
              </a:lnSpc>
              <a:spcBef>
                <a:spcPct val="0"/>
              </a:spcBef>
            </a:pPr>
            <a:r>
              <a:rPr lang="nb-NO" sz="800" dirty="0"/>
              <a:t>Pasient og bruker har rett til å medvirke ved gjennomføring av helse- og omsorgstjenester. Pasienten har herunder rett til å medvirke ved valg mellom tilgjengelige og forsvarlige undersøkelses- og behandlingsmetoder. Medvirkningens form skal tilpasses den enkeltes evne til å gi og motta informasjon. </a:t>
            </a:r>
          </a:p>
          <a:p>
            <a:pPr>
              <a:lnSpc>
                <a:spcPct val="80000"/>
              </a:lnSpc>
              <a:spcBef>
                <a:spcPct val="0"/>
              </a:spcBef>
            </a:pPr>
            <a:r>
              <a:rPr lang="nb-NO" sz="800" dirty="0"/>
              <a:t>Tjenestetilbudet skal så langt som mulig utformes i samarbeid med pasient og bruker. Det skal legges stor vekt på hva pasienten og brukeren mener ved utforming av tjenestetilbud etter helse- og omsorgstjenesteloven §§ 3-2 første ledd nr. 6, 3-6 og 3-8. Barn under 18 år skal tas med på råd når barnets utvikling og modning og sakens art tilsier det. </a:t>
            </a:r>
          </a:p>
          <a:p>
            <a:pPr>
              <a:lnSpc>
                <a:spcPct val="80000"/>
              </a:lnSpc>
              <a:spcBef>
                <a:spcPct val="0"/>
              </a:spcBef>
            </a:pPr>
            <a:r>
              <a:rPr lang="nb-NO" sz="800" dirty="0"/>
              <a:t>Dersom pasienten ikke har samtykkekompetanse, har pasientens nærmeste pårørende rett til å medvirke sammen med pasienten. </a:t>
            </a:r>
          </a:p>
          <a:p>
            <a:pPr>
              <a:lnSpc>
                <a:spcPct val="80000"/>
              </a:lnSpc>
              <a:spcBef>
                <a:spcPct val="0"/>
              </a:spcBef>
            </a:pPr>
            <a:r>
              <a:rPr lang="nb-NO" sz="800" dirty="0"/>
              <a:t>Ønsker pasient eller bruker at andre personer skal være til stede når helse- og omsorgstjenester gis, skal dette som hovedregel imøtekommes. </a:t>
            </a:r>
          </a:p>
          <a:p>
            <a:pPr>
              <a:lnSpc>
                <a:spcPct val="80000"/>
              </a:lnSpc>
              <a:spcBef>
                <a:spcPct val="0"/>
              </a:spcBef>
            </a:pPr>
            <a:r>
              <a:rPr lang="nb-NO" sz="800" dirty="0"/>
              <a:t>Endret ved lov 24 juni 2011 nr. 30 (</a:t>
            </a:r>
            <a:r>
              <a:rPr lang="nb-NO" sz="800" dirty="0" err="1"/>
              <a:t>ikr</a:t>
            </a:r>
            <a:r>
              <a:rPr lang="nb-NO" sz="800" dirty="0"/>
              <a:t>. 1 jan 2012 </a:t>
            </a:r>
            <a:r>
              <a:rPr lang="nb-NO" sz="800" dirty="0" err="1"/>
              <a:t>iflg</a:t>
            </a:r>
            <a:r>
              <a:rPr lang="nb-NO" sz="800" dirty="0"/>
              <a:t>. res. 16 </a:t>
            </a:r>
            <a:r>
              <a:rPr lang="nb-NO" sz="800" dirty="0" err="1"/>
              <a:t>des</a:t>
            </a:r>
            <a:r>
              <a:rPr lang="nb-NO" sz="800" dirty="0"/>
              <a:t> 2011 nr. 1252). </a:t>
            </a:r>
          </a:p>
          <a:p>
            <a:pPr>
              <a:lnSpc>
                <a:spcPct val="80000"/>
              </a:lnSpc>
              <a:spcBef>
                <a:spcPct val="0"/>
              </a:spcBef>
            </a:pPr>
            <a:r>
              <a:rPr lang="nb-NO" sz="800" b="1" dirty="0"/>
              <a:t>§ 3-2.</a:t>
            </a:r>
            <a:r>
              <a:rPr lang="nb-NO" sz="800" dirty="0"/>
              <a:t> </a:t>
            </a:r>
            <a:r>
              <a:rPr lang="nb-NO" sz="800" i="1" dirty="0"/>
              <a:t>Pasientens og brukerens rett til informasjon</a:t>
            </a:r>
            <a:r>
              <a:rPr lang="nb-NO" sz="800" dirty="0"/>
              <a:t> </a:t>
            </a:r>
          </a:p>
          <a:p>
            <a:pPr>
              <a:lnSpc>
                <a:spcPct val="80000"/>
              </a:lnSpc>
              <a:spcBef>
                <a:spcPct val="0"/>
              </a:spcBef>
            </a:pPr>
            <a:r>
              <a:rPr lang="nb-NO" sz="800" dirty="0"/>
              <a:t>Pasienten skal ha den informasjon som er nødvendig for å få innsikt i sin helsetilstand og innholdet i helsehjelpen. Pasienten skal også informeres om mulige risikoer og bivirkninger. </a:t>
            </a:r>
          </a:p>
          <a:p>
            <a:pPr>
              <a:lnSpc>
                <a:spcPct val="80000"/>
              </a:lnSpc>
              <a:spcBef>
                <a:spcPct val="0"/>
              </a:spcBef>
            </a:pPr>
            <a:r>
              <a:rPr lang="nb-NO" sz="800" dirty="0"/>
              <a:t>Informasjon skal ikke gis mot pasientens uttrykte vilje, med mindre det er nødvendig for å forebygge skadevirkninger av helsehjelpen, eller det er bestemt i eller i medhold av lov. </a:t>
            </a:r>
          </a:p>
          <a:p>
            <a:pPr>
              <a:lnSpc>
                <a:spcPct val="80000"/>
              </a:lnSpc>
              <a:spcBef>
                <a:spcPct val="0"/>
              </a:spcBef>
            </a:pPr>
            <a:r>
              <a:rPr lang="nb-NO" sz="800" dirty="0"/>
              <a:t>Informasjon kan unnlates dersom det er påtrengende nødvendig for å hindre fare for liv eller alvorlig helseskade for pasienten selv. Informasjon kan også unnlates dersom det er klart utilrådelig av hensyn til personer som står pasienten nær, å gi slik informasjon. </a:t>
            </a:r>
          </a:p>
          <a:p>
            <a:pPr>
              <a:lnSpc>
                <a:spcPct val="80000"/>
              </a:lnSpc>
              <a:spcBef>
                <a:spcPct val="0"/>
              </a:spcBef>
            </a:pPr>
            <a:r>
              <a:rPr lang="nb-NO" sz="800" dirty="0"/>
              <a:t>Dersom pasienten blir påført skade eller alvorlige komplikasjoner, skal pasienten informeres om dette. Pasienten skal samtidig gjøres kjent med adgangen til å søke erstatning hos Norsk Pasientskadeerstatning. </a:t>
            </a:r>
          </a:p>
          <a:p>
            <a:pPr>
              <a:lnSpc>
                <a:spcPct val="80000"/>
              </a:lnSpc>
              <a:spcBef>
                <a:spcPct val="0"/>
              </a:spcBef>
            </a:pPr>
            <a:r>
              <a:rPr lang="nb-NO" sz="800" dirty="0"/>
              <a:t>Dersom det etter at behandlingen er avsluttet, oppdages at pasienten kan ha blitt påført betydelig skade som følge av helsehjelpen, skal pasienten om mulig informeres om dette. </a:t>
            </a:r>
          </a:p>
          <a:p>
            <a:pPr>
              <a:lnSpc>
                <a:spcPct val="80000"/>
              </a:lnSpc>
              <a:spcBef>
                <a:spcPct val="0"/>
              </a:spcBef>
            </a:pPr>
            <a:r>
              <a:rPr lang="nb-NO" sz="800" dirty="0"/>
              <a:t>Brukere skal ha den informasjon som er nødvendig for å få tilstrekkelig innsikt i tjenestetilbudet og for å kunne ivareta sine rettigheter. </a:t>
            </a:r>
          </a:p>
          <a:p>
            <a:pPr>
              <a:lnSpc>
                <a:spcPct val="80000"/>
              </a:lnSpc>
              <a:spcBef>
                <a:spcPct val="0"/>
              </a:spcBef>
            </a:pPr>
            <a:r>
              <a:rPr lang="nb-NO" sz="800" dirty="0"/>
              <a:t>Endret ved lov 24 juni 2011 nr. 30 (</a:t>
            </a:r>
            <a:r>
              <a:rPr lang="nb-NO" sz="800" dirty="0" err="1"/>
              <a:t>ikr</a:t>
            </a:r>
            <a:r>
              <a:rPr lang="nb-NO" sz="800" dirty="0"/>
              <a:t>. 1 jan 2012 </a:t>
            </a:r>
            <a:r>
              <a:rPr lang="nb-NO" sz="800" dirty="0" err="1"/>
              <a:t>iflg</a:t>
            </a:r>
            <a:r>
              <a:rPr lang="nb-NO" sz="800" dirty="0"/>
              <a:t>. res. 16 </a:t>
            </a:r>
            <a:r>
              <a:rPr lang="nb-NO" sz="800" dirty="0" err="1"/>
              <a:t>des</a:t>
            </a:r>
            <a:r>
              <a:rPr lang="nb-NO" sz="800" dirty="0"/>
              <a:t> 2011 nr. 1252). </a:t>
            </a:r>
          </a:p>
          <a:p>
            <a:pPr>
              <a:lnSpc>
                <a:spcPct val="80000"/>
              </a:lnSpc>
              <a:spcBef>
                <a:spcPct val="0"/>
              </a:spcBef>
            </a:pPr>
            <a:r>
              <a:rPr lang="nb-NO" sz="800" b="1" dirty="0"/>
              <a:t>§ 3-3.</a:t>
            </a:r>
            <a:r>
              <a:rPr lang="nb-NO" sz="800" dirty="0"/>
              <a:t> </a:t>
            </a:r>
            <a:r>
              <a:rPr lang="nb-NO" sz="800" i="1" dirty="0"/>
              <a:t>Informasjon til pasientens nærmeste pårørende</a:t>
            </a:r>
            <a:r>
              <a:rPr lang="nb-NO" sz="800" dirty="0"/>
              <a:t> </a:t>
            </a:r>
          </a:p>
          <a:p>
            <a:pPr>
              <a:lnSpc>
                <a:spcPct val="80000"/>
              </a:lnSpc>
              <a:spcBef>
                <a:spcPct val="0"/>
              </a:spcBef>
            </a:pPr>
            <a:r>
              <a:rPr lang="nb-NO" sz="800" dirty="0"/>
              <a:t>Dersom pasienten samtykker til det eller forholdene tilsier det, skal pasientens nærmeste pårørende ha informasjon om pasientens helsetilstand og den helsehjelp som ytes. </a:t>
            </a:r>
          </a:p>
          <a:p>
            <a:pPr>
              <a:lnSpc>
                <a:spcPct val="80000"/>
              </a:lnSpc>
              <a:spcBef>
                <a:spcPct val="0"/>
              </a:spcBef>
            </a:pPr>
            <a:r>
              <a:rPr lang="nb-NO" sz="800" b="1" dirty="0"/>
              <a:t>Er pasienten over 16 år og åpenbart ikke kan ivareta sine interesser på grunn av fysiske eller psykiske forstyrrelser, demens eller psykisk utviklingshemning, har både pasienten og dennes nærmeste pårørende rett til informasjon etter reglene i § 3-2. </a:t>
            </a:r>
          </a:p>
          <a:p>
            <a:pPr>
              <a:lnSpc>
                <a:spcPct val="80000"/>
              </a:lnSpc>
              <a:spcBef>
                <a:spcPct val="0"/>
              </a:spcBef>
            </a:pPr>
            <a:r>
              <a:rPr lang="nb-NO" sz="800" dirty="0"/>
              <a:t>Endret ved lov 24 juni 2011 nr. 30 (</a:t>
            </a:r>
            <a:r>
              <a:rPr lang="nb-NO" sz="800" dirty="0" err="1"/>
              <a:t>ikr</a:t>
            </a:r>
            <a:r>
              <a:rPr lang="nb-NO" sz="800" dirty="0"/>
              <a:t>. 1 jan 2012 </a:t>
            </a:r>
            <a:r>
              <a:rPr lang="nb-NO" sz="800" dirty="0" err="1"/>
              <a:t>iflg</a:t>
            </a:r>
            <a:r>
              <a:rPr lang="nb-NO" sz="800" dirty="0"/>
              <a:t>. res. 16 </a:t>
            </a:r>
            <a:r>
              <a:rPr lang="nb-NO" sz="800" dirty="0" err="1"/>
              <a:t>des</a:t>
            </a:r>
            <a:r>
              <a:rPr lang="nb-NO" sz="800" dirty="0"/>
              <a:t> 2011 nr. 1252). </a:t>
            </a:r>
          </a:p>
          <a:p>
            <a:pPr>
              <a:lnSpc>
                <a:spcPct val="80000"/>
              </a:lnSpc>
              <a:spcBef>
                <a:spcPct val="0"/>
              </a:spcBef>
            </a:pPr>
            <a:r>
              <a:rPr lang="nb-NO" sz="800" b="1" dirty="0"/>
              <a:t>§ 3-4.</a:t>
            </a:r>
            <a:r>
              <a:rPr lang="nb-NO" sz="800" dirty="0"/>
              <a:t> </a:t>
            </a:r>
            <a:r>
              <a:rPr lang="nb-NO" sz="800" i="1" dirty="0"/>
              <a:t>Informasjon når pasienten er mindreårig</a:t>
            </a:r>
            <a:r>
              <a:rPr lang="nb-NO" sz="800" dirty="0"/>
              <a:t> </a:t>
            </a:r>
          </a:p>
          <a:p>
            <a:pPr>
              <a:lnSpc>
                <a:spcPct val="80000"/>
              </a:lnSpc>
              <a:spcBef>
                <a:spcPct val="0"/>
              </a:spcBef>
            </a:pPr>
            <a:r>
              <a:rPr lang="nb-NO" sz="800" dirty="0"/>
              <a:t>Er pasienten under 16 år, skal både pasienten og foreldrene eller andre med foreldreansvaret informeres. </a:t>
            </a:r>
          </a:p>
          <a:p>
            <a:pPr>
              <a:lnSpc>
                <a:spcPct val="80000"/>
              </a:lnSpc>
              <a:spcBef>
                <a:spcPct val="0"/>
              </a:spcBef>
            </a:pPr>
            <a:r>
              <a:rPr lang="nb-NO" sz="800" dirty="0"/>
              <a:t>Er pasienten mellom 12 og 16 år, skal opplysninger ikke gis til foreldrene eller andre med foreldreansvaret når pasienten av grunner som bør respekteres, ikke ønsker dette. </a:t>
            </a:r>
          </a:p>
          <a:p>
            <a:pPr>
              <a:lnSpc>
                <a:spcPct val="80000"/>
              </a:lnSpc>
              <a:spcBef>
                <a:spcPct val="0"/>
              </a:spcBef>
            </a:pPr>
            <a:r>
              <a:rPr lang="nb-NO" sz="800" dirty="0"/>
              <a:t>Informasjon som er nødvendig for å oppfylle foreldreansvaret, skal likevel gis foreldre eller andre med foreldreansvaret når pasienten er under 18 år. </a:t>
            </a:r>
          </a:p>
          <a:p>
            <a:pPr>
              <a:lnSpc>
                <a:spcPct val="80000"/>
              </a:lnSpc>
              <a:spcBef>
                <a:spcPct val="0"/>
              </a:spcBef>
            </a:pPr>
            <a:r>
              <a:rPr lang="nb-NO" sz="800" dirty="0"/>
              <a:t>Dersom barneverntjenesten har overtatt omsorgen for barn under 16 år etter barnevernloven § 4-8 eller § 4-12, gjelder første, annet og tredje ledd tilsvarende for barneverntjenesten. </a:t>
            </a:r>
          </a:p>
          <a:p>
            <a:pPr>
              <a:lnSpc>
                <a:spcPct val="80000"/>
              </a:lnSpc>
              <a:spcBef>
                <a:spcPct val="0"/>
              </a:spcBef>
            </a:pPr>
            <a:r>
              <a:rPr lang="nb-NO" sz="800" b="1" dirty="0"/>
              <a:t>§ 3-5.</a:t>
            </a:r>
            <a:r>
              <a:rPr lang="nb-NO" sz="800" dirty="0"/>
              <a:t> </a:t>
            </a:r>
            <a:r>
              <a:rPr lang="nb-NO" sz="800" i="1" dirty="0"/>
              <a:t>Informasjonens form</a:t>
            </a:r>
            <a:r>
              <a:rPr lang="nb-NO" sz="800" dirty="0"/>
              <a:t> </a:t>
            </a:r>
          </a:p>
          <a:p>
            <a:pPr>
              <a:lnSpc>
                <a:spcPct val="80000"/>
              </a:lnSpc>
              <a:spcBef>
                <a:spcPct val="0"/>
              </a:spcBef>
            </a:pPr>
            <a:r>
              <a:rPr lang="nb-NO" sz="800" b="1" dirty="0"/>
              <a:t>Informasjonen skal være tilpasset mottakerens individuelle forutsetninger, som alder, modenhet, erfaring og kultur- og språkbakgrunn. Informasjonen skal gis på en hensynsfull måte. </a:t>
            </a:r>
          </a:p>
          <a:p>
            <a:pPr>
              <a:lnSpc>
                <a:spcPct val="80000"/>
              </a:lnSpc>
              <a:spcBef>
                <a:spcPct val="0"/>
              </a:spcBef>
            </a:pPr>
            <a:r>
              <a:rPr lang="nb-NO" sz="800" b="1" dirty="0"/>
              <a:t>Personellet skal så langt som mulig sikre seg at mottakeren har forstått innholdet og betydningen av opplysningene. </a:t>
            </a:r>
          </a:p>
          <a:p>
            <a:pPr>
              <a:lnSpc>
                <a:spcPct val="80000"/>
              </a:lnSpc>
              <a:spcBef>
                <a:spcPct val="0"/>
              </a:spcBef>
            </a:pPr>
            <a:r>
              <a:rPr lang="nb-NO" sz="800" b="1" dirty="0"/>
              <a:t>Opplysning om den informasjon som er gitt, skal nedtegnes i pasientens eller brukerens journal. </a:t>
            </a:r>
          </a:p>
          <a:p>
            <a:pPr>
              <a:lnSpc>
                <a:spcPct val="80000"/>
              </a:lnSpc>
              <a:spcBef>
                <a:spcPct val="0"/>
              </a:spcBef>
            </a:pPr>
            <a:r>
              <a:rPr lang="nb-NO" sz="800" dirty="0"/>
              <a:t>Endret ved lov 24 juni 2011 nr. 30 (</a:t>
            </a:r>
            <a:r>
              <a:rPr lang="nb-NO" sz="800" dirty="0" err="1"/>
              <a:t>ikr</a:t>
            </a:r>
            <a:r>
              <a:rPr lang="nb-NO" sz="800" dirty="0"/>
              <a:t>. 1 jan 2012 </a:t>
            </a:r>
            <a:r>
              <a:rPr lang="nb-NO" sz="800" dirty="0" err="1"/>
              <a:t>iflg</a:t>
            </a:r>
            <a:r>
              <a:rPr lang="nb-NO" sz="800" dirty="0"/>
              <a:t>. res. 16 </a:t>
            </a:r>
            <a:r>
              <a:rPr lang="nb-NO" sz="800" dirty="0" err="1"/>
              <a:t>des</a:t>
            </a:r>
            <a:r>
              <a:rPr lang="nb-NO" sz="800" dirty="0"/>
              <a:t> 2011 nr. 1252). </a:t>
            </a:r>
          </a:p>
          <a:p>
            <a:pPr>
              <a:lnSpc>
                <a:spcPct val="80000"/>
              </a:lnSpc>
              <a:spcBef>
                <a:spcPct val="0"/>
              </a:spcBef>
            </a:pPr>
            <a:r>
              <a:rPr lang="nb-NO" sz="800" b="1" dirty="0"/>
              <a:t>§ 3-6.</a:t>
            </a:r>
            <a:r>
              <a:rPr lang="nb-NO" sz="800" dirty="0"/>
              <a:t> </a:t>
            </a:r>
            <a:r>
              <a:rPr lang="nb-NO" sz="800" i="1" dirty="0"/>
              <a:t>Rett til vern mot spredning av opplysninger</a:t>
            </a:r>
            <a:r>
              <a:rPr lang="nb-NO" sz="800" dirty="0"/>
              <a:t> </a:t>
            </a:r>
          </a:p>
          <a:p>
            <a:pPr>
              <a:lnSpc>
                <a:spcPct val="80000"/>
              </a:lnSpc>
              <a:spcBef>
                <a:spcPct val="0"/>
              </a:spcBef>
            </a:pPr>
            <a:r>
              <a:rPr lang="nb-NO" sz="800" dirty="0"/>
              <a:t>Opplysninger om legems- og sykdomsforhold samt andre personlige opplysninger skal behandles i samsvar med gjeldende bestemmelser om taushetsplikt. Opplysningene skal behandles med varsomhet og respekt for integriteten til den opplysningene gjelder. </a:t>
            </a:r>
          </a:p>
          <a:p>
            <a:pPr>
              <a:lnSpc>
                <a:spcPct val="80000"/>
              </a:lnSpc>
              <a:spcBef>
                <a:spcPct val="0"/>
              </a:spcBef>
            </a:pPr>
            <a:r>
              <a:rPr lang="nb-NO" sz="800" dirty="0"/>
              <a:t>Taushetsplikten faller bort i den utstrekning den som har krav på taushet, samtykker. </a:t>
            </a:r>
          </a:p>
          <a:p>
            <a:pPr>
              <a:lnSpc>
                <a:spcPct val="80000"/>
              </a:lnSpc>
              <a:spcBef>
                <a:spcPct val="0"/>
              </a:spcBef>
            </a:pPr>
            <a:r>
              <a:rPr lang="nb-NO" sz="800" dirty="0"/>
              <a:t>Dersom helsepersonell utleverer opplysninger som er undergitt lovbestemt opplysningsplikt, skal den opplysningene gjelder, så langt forholdene tilsier det informeres om at opplysningene er gitt og hvilke opplysninger det dreier seg om. </a:t>
            </a:r>
          </a:p>
          <a:p>
            <a:pPr>
              <a:lnSpc>
                <a:spcPct val="80000"/>
              </a:lnSpc>
              <a:spcBef>
                <a:spcPct val="0"/>
              </a:spcBef>
            </a:pPr>
            <a:endParaRPr lang="nb-NO" sz="800" dirty="0"/>
          </a:p>
          <a:p>
            <a:pPr>
              <a:lnSpc>
                <a:spcPct val="80000"/>
              </a:lnSpc>
              <a:spcBef>
                <a:spcPct val="0"/>
              </a:spcBef>
            </a:pPr>
            <a:r>
              <a:rPr lang="nb-NO" sz="800" b="1" dirty="0"/>
              <a:t>Kapittel 4. Samtykke til helsehjelp </a:t>
            </a:r>
          </a:p>
          <a:p>
            <a:pPr>
              <a:lnSpc>
                <a:spcPct val="80000"/>
              </a:lnSpc>
              <a:spcBef>
                <a:spcPct val="0"/>
              </a:spcBef>
            </a:pPr>
            <a:r>
              <a:rPr lang="nb-NO" sz="800" b="1" dirty="0"/>
              <a:t>§ 4-1.</a:t>
            </a:r>
            <a:r>
              <a:rPr lang="nb-NO" sz="800" dirty="0"/>
              <a:t> </a:t>
            </a:r>
            <a:r>
              <a:rPr lang="nb-NO" sz="800" i="1" dirty="0"/>
              <a:t>Hovedregel om samtykke</a:t>
            </a:r>
            <a:r>
              <a:rPr lang="nb-NO" sz="800" dirty="0"/>
              <a:t> </a:t>
            </a:r>
          </a:p>
          <a:p>
            <a:pPr>
              <a:lnSpc>
                <a:spcPct val="80000"/>
              </a:lnSpc>
              <a:spcBef>
                <a:spcPct val="0"/>
              </a:spcBef>
            </a:pPr>
            <a:r>
              <a:rPr lang="nb-NO" sz="800" dirty="0"/>
              <a:t>Helsehjelp kan bare gis med pasientens samtykke, med mindre det foreligger lovhjemmel eller annet gyldig rettsgrunnlag for å gi helsehjelp uten samtykke. For at samtykket skal være gyldig, må pasienten ha fått nødvendig informasjon om sin helsetilstand og innholdet i helsehjelpen. </a:t>
            </a:r>
          </a:p>
          <a:p>
            <a:pPr>
              <a:lnSpc>
                <a:spcPct val="80000"/>
              </a:lnSpc>
              <a:spcBef>
                <a:spcPct val="0"/>
              </a:spcBef>
            </a:pPr>
            <a:r>
              <a:rPr lang="nb-NO" sz="800" dirty="0"/>
              <a:t>Pasienten kan trekke sitt samtykke tilbake. Trekker pasienten samtykket tilbake, skal den som yter helsehjelp gi nødvendig informasjon om betydningen av at helsehjelpen ikke gis. </a:t>
            </a:r>
          </a:p>
          <a:p>
            <a:pPr>
              <a:lnSpc>
                <a:spcPct val="80000"/>
              </a:lnSpc>
              <a:spcBef>
                <a:spcPct val="0"/>
              </a:spcBef>
            </a:pPr>
            <a:r>
              <a:rPr lang="nb-NO" sz="800" b="1" dirty="0"/>
              <a:t>§ 4-2.</a:t>
            </a:r>
            <a:r>
              <a:rPr lang="nb-NO" sz="800" dirty="0"/>
              <a:t> </a:t>
            </a:r>
            <a:r>
              <a:rPr lang="nb-NO" sz="800" i="1" dirty="0"/>
              <a:t>Krav til samtykkets form</a:t>
            </a:r>
            <a:r>
              <a:rPr lang="nb-NO" sz="800" dirty="0"/>
              <a:t> </a:t>
            </a:r>
          </a:p>
          <a:p>
            <a:pPr>
              <a:lnSpc>
                <a:spcPct val="80000"/>
              </a:lnSpc>
              <a:spcBef>
                <a:spcPct val="0"/>
              </a:spcBef>
            </a:pPr>
            <a:r>
              <a:rPr lang="nb-NO" sz="800" dirty="0"/>
              <a:t>Samtykke kan gis </a:t>
            </a:r>
            <a:r>
              <a:rPr lang="nb-NO" sz="800" b="1" dirty="0"/>
              <a:t>uttrykkelig eller stilltiende</a:t>
            </a:r>
            <a:r>
              <a:rPr lang="nb-NO" sz="800" dirty="0"/>
              <a:t>. Stilltiende samtykke anses å foreligge dersom det ut fra pasientens handlemåte og omstendighetene for øvrig er sannsynlig at hun eller han godtar helsehjelpen. </a:t>
            </a:r>
          </a:p>
          <a:p>
            <a:pPr>
              <a:lnSpc>
                <a:spcPct val="80000"/>
              </a:lnSpc>
              <a:spcBef>
                <a:spcPct val="0"/>
              </a:spcBef>
            </a:pPr>
            <a:r>
              <a:rPr lang="nb-NO" sz="800" dirty="0"/>
              <a:t>Departementet kan gi forskrifter om krav til skriftlighet eller andre formkrav ved visse former for helsehjelp. </a:t>
            </a:r>
          </a:p>
          <a:p>
            <a:pPr>
              <a:lnSpc>
                <a:spcPct val="80000"/>
              </a:lnSpc>
              <a:spcBef>
                <a:spcPct val="0"/>
              </a:spcBef>
            </a:pPr>
            <a:r>
              <a:rPr lang="nb-NO" sz="800" b="1" dirty="0"/>
              <a:t>§ 4-3.</a:t>
            </a:r>
            <a:r>
              <a:rPr lang="nb-NO" sz="800" dirty="0"/>
              <a:t> </a:t>
            </a:r>
            <a:r>
              <a:rPr lang="nb-NO" sz="800" i="1" dirty="0"/>
              <a:t>Hvem som har samtykkekompetanse</a:t>
            </a:r>
            <a:r>
              <a:rPr lang="nb-NO" sz="800" dirty="0"/>
              <a:t> </a:t>
            </a:r>
          </a:p>
          <a:p>
            <a:pPr>
              <a:lnSpc>
                <a:spcPct val="80000"/>
              </a:lnSpc>
              <a:spcBef>
                <a:spcPct val="0"/>
              </a:spcBef>
            </a:pPr>
            <a:r>
              <a:rPr lang="nb-NO" sz="800" dirty="0"/>
              <a:t>Rett til å samtykke til helsehjelp har: </a:t>
            </a:r>
          </a:p>
          <a:p>
            <a:pPr>
              <a:lnSpc>
                <a:spcPct val="80000"/>
              </a:lnSpc>
              <a:spcBef>
                <a:spcPct val="0"/>
              </a:spcBef>
            </a:pPr>
            <a:r>
              <a:rPr lang="nb-NO" sz="800" dirty="0"/>
              <a:t>a)	myndige personer, med mindre annet følger av særlige lovbestemmelser, og 	</a:t>
            </a:r>
          </a:p>
          <a:p>
            <a:pPr>
              <a:lnSpc>
                <a:spcPct val="80000"/>
              </a:lnSpc>
              <a:spcBef>
                <a:spcPct val="0"/>
              </a:spcBef>
            </a:pPr>
            <a:r>
              <a:rPr lang="nb-NO" sz="800" dirty="0"/>
              <a:t>b)	mindreårige etter fylte 16 år, med mindre annet følger av særlige lovbestemmelser eller av tiltakets art. 	</a:t>
            </a:r>
          </a:p>
          <a:p>
            <a:pPr>
              <a:lnSpc>
                <a:spcPct val="80000"/>
              </a:lnSpc>
              <a:spcBef>
                <a:spcPct val="0"/>
              </a:spcBef>
            </a:pPr>
            <a:r>
              <a:rPr lang="nb-NO" sz="800" b="1" dirty="0"/>
              <a:t>Samtykkekompetansen kan bortfalle helt eller delvis dersom pasienten på grunn av fysiske eller psykiske forstyrrelser, senil demens eller psykisk utviklingshemming åpenbart ikke er i stand til å forstå hva samtykket omfatter.</a:t>
            </a:r>
            <a:r>
              <a:rPr lang="nb-NO" sz="800" dirty="0"/>
              <a:t> </a:t>
            </a:r>
          </a:p>
          <a:p>
            <a:pPr>
              <a:lnSpc>
                <a:spcPct val="80000"/>
              </a:lnSpc>
              <a:spcBef>
                <a:spcPct val="0"/>
              </a:spcBef>
            </a:pPr>
            <a:r>
              <a:rPr lang="nb-NO" sz="800" b="1" dirty="0"/>
              <a:t>Den som yter helsehjelp avgjør</a:t>
            </a:r>
            <a:r>
              <a:rPr lang="nb-NO" sz="800" dirty="0"/>
              <a:t> om pasienten mangler kompetanse til å samtykke etter annet ledd. Helsepersonellet skal ut fra pasientens alder, psykiske tilstand, modenhet og erfaringsbakgrunn legge forholdene best mulig til rette for at pasienten selv kan samtykke til helsehjelp, jf. § 3-5. </a:t>
            </a:r>
          </a:p>
          <a:p>
            <a:pPr>
              <a:lnSpc>
                <a:spcPct val="80000"/>
              </a:lnSpc>
              <a:spcBef>
                <a:spcPct val="0"/>
              </a:spcBef>
            </a:pPr>
            <a:r>
              <a:rPr lang="nb-NO" sz="800" dirty="0"/>
              <a:t>Avgjørelse som gjelder manglende samtykkekompetanse </a:t>
            </a:r>
            <a:r>
              <a:rPr lang="nb-NO" sz="800" b="1" dirty="0"/>
              <a:t>skal være begrunnet og skriftlig,</a:t>
            </a:r>
            <a:r>
              <a:rPr lang="nb-NO" sz="800" dirty="0"/>
              <a:t> og om mulig straks legges frem for pasienten og dennes nærmeste pårørende. Mangler pasienten nærmeste pårørende, skal avgjørelsen legges frem for annet kvalifisert helsepersonell. </a:t>
            </a:r>
          </a:p>
          <a:p>
            <a:pPr>
              <a:lnSpc>
                <a:spcPct val="80000"/>
              </a:lnSpc>
              <a:spcBef>
                <a:spcPct val="0"/>
              </a:spcBef>
            </a:pPr>
            <a:r>
              <a:rPr lang="nb-NO" sz="800" dirty="0"/>
              <a:t>Undersøkelse og behandling av psykiske lidelser hos personer som mangler samtykkekompetanse etter annet ledd og som har eller antas å ha en alvorlig sinnslidelse eller motsetter seg helsehjelpen, kan bare skje med hjemmel i psykisk helsevernloven kapittel 3. </a:t>
            </a:r>
          </a:p>
          <a:p>
            <a:pPr>
              <a:lnSpc>
                <a:spcPct val="80000"/>
              </a:lnSpc>
              <a:spcBef>
                <a:spcPct val="0"/>
              </a:spcBef>
            </a:pPr>
            <a:r>
              <a:rPr lang="nb-NO" sz="800" dirty="0"/>
              <a:t>Endret ved lover 30 juni 2006 nr. 45 (</a:t>
            </a:r>
            <a:r>
              <a:rPr lang="nb-NO" sz="800" dirty="0" err="1"/>
              <a:t>ikr</a:t>
            </a:r>
            <a:r>
              <a:rPr lang="nb-NO" sz="800" dirty="0"/>
              <a:t>. 1 jan 2007 </a:t>
            </a:r>
            <a:r>
              <a:rPr lang="nb-NO" sz="800" dirty="0" err="1"/>
              <a:t>iflg</a:t>
            </a:r>
            <a:r>
              <a:rPr lang="nb-NO" sz="800" dirty="0"/>
              <a:t>. res. 15 </a:t>
            </a:r>
            <a:r>
              <a:rPr lang="nb-NO" sz="800" dirty="0" err="1"/>
              <a:t>des</a:t>
            </a:r>
            <a:r>
              <a:rPr lang="nb-NO" sz="800" dirty="0"/>
              <a:t> 2006 nr. 1422), 19 </a:t>
            </a:r>
            <a:r>
              <a:rPr lang="nb-NO" sz="800" dirty="0" err="1"/>
              <a:t>des</a:t>
            </a:r>
            <a:r>
              <a:rPr lang="nb-NO" sz="800" dirty="0"/>
              <a:t> 2008 nr. 109 (</a:t>
            </a:r>
            <a:r>
              <a:rPr lang="nb-NO" sz="800" dirty="0" err="1"/>
              <a:t>ikr</a:t>
            </a:r>
            <a:r>
              <a:rPr lang="nb-NO" sz="800" dirty="0"/>
              <a:t>. 1 jan 2009 </a:t>
            </a:r>
            <a:r>
              <a:rPr lang="nb-NO" sz="800" dirty="0" err="1"/>
              <a:t>iflg</a:t>
            </a:r>
            <a:r>
              <a:rPr lang="nb-NO" sz="800" dirty="0"/>
              <a:t>. res. 19 </a:t>
            </a:r>
            <a:r>
              <a:rPr lang="nb-NO" sz="800" dirty="0" err="1"/>
              <a:t>des</a:t>
            </a:r>
            <a:r>
              <a:rPr lang="nb-NO" sz="800" dirty="0"/>
              <a:t> 2008 nr. 1444). </a:t>
            </a:r>
          </a:p>
          <a:p>
            <a:pPr>
              <a:lnSpc>
                <a:spcPct val="80000"/>
              </a:lnSpc>
              <a:spcBef>
                <a:spcPct val="0"/>
              </a:spcBef>
            </a:pPr>
            <a:r>
              <a:rPr lang="nb-NO" sz="800" b="1" dirty="0"/>
              <a:t>§ 4-4.</a:t>
            </a:r>
            <a:r>
              <a:rPr lang="nb-NO" sz="800" dirty="0"/>
              <a:t> </a:t>
            </a:r>
            <a:r>
              <a:rPr lang="nb-NO" sz="800" i="1" dirty="0"/>
              <a:t>Samtykke på vegne av barn</a:t>
            </a:r>
            <a:r>
              <a:rPr lang="nb-NO" sz="800" dirty="0"/>
              <a:t> </a:t>
            </a:r>
          </a:p>
          <a:p>
            <a:pPr>
              <a:lnSpc>
                <a:spcPct val="80000"/>
              </a:lnSpc>
              <a:spcBef>
                <a:spcPct val="0"/>
              </a:spcBef>
            </a:pPr>
            <a:r>
              <a:rPr lang="nb-NO" sz="800" dirty="0"/>
              <a:t>Foreldrene eller andre med foreldreansvaret har rett til å samtykke til helsehjelp for pasienter under 16 år. </a:t>
            </a:r>
          </a:p>
          <a:p>
            <a:pPr>
              <a:lnSpc>
                <a:spcPct val="80000"/>
              </a:lnSpc>
              <a:spcBef>
                <a:spcPct val="0"/>
              </a:spcBef>
            </a:pPr>
            <a:r>
              <a:rPr lang="nb-NO" sz="800" dirty="0"/>
              <a:t>Det er tilstrekkelig at én av foreldrene eller andre med foreldreansvaret samtykker til helsehjelp som </a:t>
            </a:r>
          </a:p>
          <a:p>
            <a:pPr>
              <a:lnSpc>
                <a:spcPct val="80000"/>
              </a:lnSpc>
              <a:spcBef>
                <a:spcPct val="0"/>
              </a:spcBef>
            </a:pPr>
            <a:r>
              <a:rPr lang="nb-NO" sz="800" dirty="0"/>
              <a:t>a)	regnes som ledd i den daglige og ordinære omsorgen for barnet, jf. barnelova §§ 37 og 42 andre ledd, eller 	</a:t>
            </a:r>
          </a:p>
          <a:p>
            <a:pPr>
              <a:lnSpc>
                <a:spcPct val="80000"/>
              </a:lnSpc>
              <a:spcBef>
                <a:spcPct val="0"/>
              </a:spcBef>
            </a:pPr>
            <a:r>
              <a:rPr lang="nb-NO" sz="800" dirty="0"/>
              <a:t>b)	kvalifisert helsepersonell mener er nødvendig for at barnet ikke skal ta skade. 	</a:t>
            </a:r>
          </a:p>
          <a:p>
            <a:pPr>
              <a:lnSpc>
                <a:spcPct val="80000"/>
              </a:lnSpc>
              <a:spcBef>
                <a:spcPct val="0"/>
              </a:spcBef>
            </a:pPr>
            <a:r>
              <a:rPr lang="nb-NO" sz="800" dirty="0"/>
              <a:t>Før helsehjelp som nevnt i bokstav b gis skal begge foreldrene eller andre med foreldreansvaret, så langt råd er, få si sin mening. Beslutning om helsehjelp som nevnt i bokstav b kan påklages til Fylkesmannen etter kapittel 7. Fylkesmannen kan vedta at helsehjelpen skal avsluttes inntil det er fattet vedtak på grunnlag av klage fra den andre forelderen eller andre med foreldreansvaret. </a:t>
            </a:r>
          </a:p>
          <a:p>
            <a:pPr>
              <a:lnSpc>
                <a:spcPct val="80000"/>
              </a:lnSpc>
              <a:spcBef>
                <a:spcPct val="0"/>
              </a:spcBef>
            </a:pPr>
            <a:r>
              <a:rPr lang="nb-NO" sz="800" dirty="0"/>
              <a:t>Dersom barneverntjenesten har overtatt omsorgen for barn under 16 år etter barnevernloven § 4-6 annet ledd, § 4-8 eller § 4-12, har barneverntjenesten rett til å samtykke til helsehjelp. </a:t>
            </a:r>
          </a:p>
          <a:p>
            <a:pPr>
              <a:lnSpc>
                <a:spcPct val="80000"/>
              </a:lnSpc>
              <a:spcBef>
                <a:spcPct val="0"/>
              </a:spcBef>
            </a:pPr>
            <a:r>
              <a:rPr lang="nb-NO" sz="800" dirty="0"/>
              <a:t>Etter hvert som barnet utvikles og modnes, skal barnets foreldre, andre med foreldreansvaret eller barnevernet, jf. annet ledd, høre hva barnet har å si før samtykke gis. Når barnet er fylt 12 år, skal det få si sin mening i alle spørsmål som angår egen helse. Det skal legges økende vekt på hva barnet mener ut fra alder og modenhet. </a:t>
            </a:r>
          </a:p>
          <a:p>
            <a:pPr>
              <a:lnSpc>
                <a:spcPct val="80000"/>
              </a:lnSpc>
              <a:spcBef>
                <a:spcPct val="0"/>
              </a:spcBef>
            </a:pPr>
            <a:r>
              <a:rPr lang="nb-NO" sz="800" dirty="0"/>
              <a:t>Endret ved lover 30 juni 2006 nr. 45 (</a:t>
            </a:r>
            <a:r>
              <a:rPr lang="nb-NO" sz="800" dirty="0" err="1"/>
              <a:t>ikr</a:t>
            </a:r>
            <a:r>
              <a:rPr lang="nb-NO" sz="800" dirty="0"/>
              <a:t>. 1 jan 2007 </a:t>
            </a:r>
            <a:r>
              <a:rPr lang="nb-NO" sz="800" dirty="0" err="1"/>
              <a:t>iflg</a:t>
            </a:r>
            <a:r>
              <a:rPr lang="nb-NO" sz="800" dirty="0"/>
              <a:t>. res. 15 </a:t>
            </a:r>
            <a:r>
              <a:rPr lang="nb-NO" sz="800" dirty="0" err="1"/>
              <a:t>des</a:t>
            </a:r>
            <a:r>
              <a:rPr lang="nb-NO" sz="800" dirty="0"/>
              <a:t> 2006 nr. 1422), 9 </a:t>
            </a:r>
            <a:r>
              <a:rPr lang="nb-NO" sz="800" dirty="0" err="1"/>
              <a:t>apr</a:t>
            </a:r>
            <a:r>
              <a:rPr lang="nb-NO" sz="800" dirty="0"/>
              <a:t> 2010 nr. 13 (</a:t>
            </a:r>
            <a:r>
              <a:rPr lang="nb-NO" sz="800" dirty="0" err="1"/>
              <a:t>ikr</a:t>
            </a:r>
            <a:r>
              <a:rPr lang="nb-NO" sz="800" dirty="0"/>
              <a:t>. 1 mai 2010 </a:t>
            </a:r>
            <a:r>
              <a:rPr lang="nb-NO" sz="800" dirty="0" err="1"/>
              <a:t>iflg</a:t>
            </a:r>
            <a:r>
              <a:rPr lang="nb-NO" sz="800" dirty="0"/>
              <a:t>. res. 9 </a:t>
            </a:r>
            <a:r>
              <a:rPr lang="nb-NO" sz="800" dirty="0" err="1"/>
              <a:t>apr</a:t>
            </a:r>
            <a:r>
              <a:rPr lang="nb-NO" sz="800" dirty="0"/>
              <a:t> 2010 nr. 500), 24 juni 2011 nr. 30 (</a:t>
            </a:r>
            <a:r>
              <a:rPr lang="nb-NO" sz="800" dirty="0" err="1"/>
              <a:t>ikr</a:t>
            </a:r>
            <a:r>
              <a:rPr lang="nb-NO" sz="800" dirty="0"/>
              <a:t>. 1 jan 2012 </a:t>
            </a:r>
            <a:r>
              <a:rPr lang="nb-NO" sz="800" dirty="0" err="1"/>
              <a:t>iflg</a:t>
            </a:r>
            <a:r>
              <a:rPr lang="nb-NO" sz="800" dirty="0"/>
              <a:t>. res. 16 </a:t>
            </a:r>
            <a:r>
              <a:rPr lang="nb-NO" sz="800" dirty="0" err="1"/>
              <a:t>des</a:t>
            </a:r>
            <a:r>
              <a:rPr lang="nb-NO" sz="800" dirty="0"/>
              <a:t> 2011 nr. 1252). </a:t>
            </a:r>
          </a:p>
          <a:p>
            <a:pPr>
              <a:lnSpc>
                <a:spcPct val="80000"/>
              </a:lnSpc>
              <a:spcBef>
                <a:spcPct val="0"/>
              </a:spcBef>
            </a:pPr>
            <a:r>
              <a:rPr lang="nb-NO" sz="800" b="1" dirty="0"/>
              <a:t>§ 4-5.</a:t>
            </a:r>
            <a:r>
              <a:rPr lang="nb-NO" sz="800" dirty="0"/>
              <a:t> </a:t>
            </a:r>
            <a:r>
              <a:rPr lang="nb-NO" sz="800" i="1" dirty="0"/>
              <a:t>Samtykke på vegne av ungdom som ikke har samtykkekompetanse</a:t>
            </a:r>
            <a:r>
              <a:rPr lang="nb-NO" sz="800" dirty="0"/>
              <a:t> </a:t>
            </a:r>
          </a:p>
          <a:p>
            <a:pPr>
              <a:lnSpc>
                <a:spcPct val="80000"/>
              </a:lnSpc>
              <a:spcBef>
                <a:spcPct val="0"/>
              </a:spcBef>
            </a:pPr>
            <a:r>
              <a:rPr lang="nb-NO" sz="800" dirty="0"/>
              <a:t>Foreldrene eller andre med foreldreansvaret har rett til å samtykke til helsehjelp for pasienter mellom 16 og 18 år som ikke har samtykkekompetanse. </a:t>
            </a:r>
          </a:p>
          <a:p>
            <a:pPr>
              <a:lnSpc>
                <a:spcPct val="80000"/>
              </a:lnSpc>
              <a:spcBef>
                <a:spcPct val="0"/>
              </a:spcBef>
            </a:pPr>
            <a:r>
              <a:rPr lang="nb-NO" sz="800" dirty="0"/>
              <a:t>Dersom barneverntjenesten har overtatt omsorgen for barn mellom 16 og 18 år etter barnevernloven § 4-8 eller § 4-12, har barneverntjenesten rett til å samtykke til helsehjelp. </a:t>
            </a:r>
          </a:p>
          <a:p>
            <a:pPr>
              <a:lnSpc>
                <a:spcPct val="80000"/>
              </a:lnSpc>
              <a:spcBef>
                <a:spcPct val="0"/>
              </a:spcBef>
            </a:pPr>
            <a:r>
              <a:rPr lang="nb-NO" sz="800" dirty="0"/>
              <a:t>Helsehjelp kan ikke gis dersom pasienten motsetter seg dette, med mindre annet følger av særlige lovbestemmelser. </a:t>
            </a:r>
          </a:p>
          <a:p>
            <a:pPr>
              <a:lnSpc>
                <a:spcPct val="80000"/>
              </a:lnSpc>
              <a:spcBef>
                <a:spcPct val="0"/>
              </a:spcBef>
            </a:pPr>
            <a:r>
              <a:rPr lang="nb-NO" sz="800" b="1" dirty="0"/>
              <a:t>§ 4-6.</a:t>
            </a:r>
            <a:r>
              <a:rPr lang="nb-NO" sz="800" dirty="0"/>
              <a:t> </a:t>
            </a:r>
            <a:r>
              <a:rPr lang="nb-NO" sz="800" i="1" dirty="0"/>
              <a:t>Om myndige pasienter som ikke har samtykkekompetanse</a:t>
            </a:r>
            <a:r>
              <a:rPr lang="nb-NO" sz="800" dirty="0"/>
              <a:t> </a:t>
            </a:r>
          </a:p>
          <a:p>
            <a:pPr>
              <a:lnSpc>
                <a:spcPct val="80000"/>
              </a:lnSpc>
              <a:spcBef>
                <a:spcPct val="0"/>
              </a:spcBef>
            </a:pPr>
            <a:r>
              <a:rPr lang="nb-NO" sz="800" b="1" dirty="0"/>
              <a:t>Dersom en myndig pasient ikke har samtykkekompetanse</a:t>
            </a:r>
            <a:r>
              <a:rPr lang="nb-NO" sz="800" dirty="0"/>
              <a:t>, </a:t>
            </a:r>
            <a:r>
              <a:rPr lang="nb-NO" sz="800" b="1" dirty="0"/>
              <a:t>kan den som yter helsehjelp ta avgjørelse om helsehjelp som er av lite inngripende karakter med hensyn til omfang og varighet. </a:t>
            </a:r>
          </a:p>
          <a:p>
            <a:pPr>
              <a:lnSpc>
                <a:spcPct val="80000"/>
              </a:lnSpc>
              <a:spcBef>
                <a:spcPct val="0"/>
              </a:spcBef>
            </a:pPr>
            <a:r>
              <a:rPr lang="nb-NO" sz="800" dirty="0"/>
              <a:t>Helsehjelp som innebærer et alvorlig inngrep for pasienten, kan gis dersom det anses å være i pasientens interesse, og det er sannsynlig at pasienten ville ha gitt tillatelse til slik hjelp. </a:t>
            </a:r>
            <a:r>
              <a:rPr lang="nb-NO" sz="800" b="1" dirty="0"/>
              <a:t>Der det er mulig skal det innhentes informasjon fra pasientens nærmeste pårørende om hva pasienten ville ha ønsket</a:t>
            </a:r>
            <a:r>
              <a:rPr lang="nb-NO" sz="800" dirty="0"/>
              <a:t>. Slik helsehjelp </a:t>
            </a:r>
            <a:r>
              <a:rPr lang="nb-NO" sz="800" b="1" dirty="0"/>
              <a:t>kan besluttes av den som er ansvarlig for helsehjelpen, etter samråd med annet kvalifisert helsepersonell</a:t>
            </a:r>
            <a:r>
              <a:rPr lang="nb-NO" sz="800" dirty="0"/>
              <a:t>. </a:t>
            </a:r>
            <a:r>
              <a:rPr lang="nb-NO" sz="800" b="1" dirty="0"/>
              <a:t>Det skal fremgå av journalen</a:t>
            </a:r>
            <a:r>
              <a:rPr lang="nb-NO" sz="800" dirty="0"/>
              <a:t> hva pasientens nærmeste pårørende har opplyst, og hva annet kvalifisert helsepersonell har hatt av oppfatninger. </a:t>
            </a:r>
          </a:p>
          <a:p>
            <a:pPr>
              <a:lnSpc>
                <a:spcPct val="80000"/>
              </a:lnSpc>
              <a:spcBef>
                <a:spcPct val="0"/>
              </a:spcBef>
            </a:pPr>
            <a:r>
              <a:rPr lang="nb-NO" sz="800" dirty="0"/>
              <a:t>Helsehjelp etter første og annet ledd </a:t>
            </a:r>
            <a:r>
              <a:rPr lang="nb-NO" sz="800" b="1" dirty="0"/>
              <a:t>kan ikke gis dersom pasienten motsetter seg dette</a:t>
            </a:r>
            <a:r>
              <a:rPr lang="nb-NO" sz="800" dirty="0"/>
              <a:t>, med mindre annet følger av særlige lovbestemmelser. </a:t>
            </a:r>
          </a:p>
          <a:p>
            <a:pPr>
              <a:lnSpc>
                <a:spcPct val="80000"/>
              </a:lnSpc>
              <a:spcBef>
                <a:spcPct val="0"/>
              </a:spcBef>
            </a:pPr>
            <a:r>
              <a:rPr lang="nb-NO" sz="800" dirty="0"/>
              <a:t>Endret ved lov 22 </a:t>
            </a:r>
            <a:r>
              <a:rPr lang="nb-NO" sz="800" dirty="0" err="1"/>
              <a:t>des</a:t>
            </a:r>
            <a:r>
              <a:rPr lang="nb-NO" sz="800" dirty="0"/>
              <a:t> 2006 nr. 99 (</a:t>
            </a:r>
            <a:r>
              <a:rPr lang="nb-NO" sz="800" dirty="0" err="1"/>
              <a:t>ikr</a:t>
            </a:r>
            <a:r>
              <a:rPr lang="nb-NO" sz="800" dirty="0"/>
              <a:t>. 1 mai 2008 </a:t>
            </a:r>
            <a:r>
              <a:rPr lang="nb-NO" sz="800" dirty="0" err="1"/>
              <a:t>iflg</a:t>
            </a:r>
            <a:r>
              <a:rPr lang="nb-NO" sz="800" dirty="0"/>
              <a:t>. res. 4 </a:t>
            </a:r>
            <a:r>
              <a:rPr lang="nb-NO" sz="800" dirty="0" err="1"/>
              <a:t>apr</a:t>
            </a:r>
            <a:r>
              <a:rPr lang="nb-NO" sz="800" dirty="0"/>
              <a:t> 2008 nr. 323). </a:t>
            </a:r>
          </a:p>
          <a:p>
            <a:pPr>
              <a:lnSpc>
                <a:spcPct val="80000"/>
              </a:lnSpc>
              <a:spcBef>
                <a:spcPct val="0"/>
              </a:spcBef>
            </a:pPr>
            <a:r>
              <a:rPr lang="nb-NO" sz="800" b="1" dirty="0"/>
              <a:t>§ 4-7.</a:t>
            </a:r>
            <a:r>
              <a:rPr lang="nb-NO" sz="800" dirty="0"/>
              <a:t> </a:t>
            </a:r>
            <a:r>
              <a:rPr lang="nb-NO" sz="800" i="1" dirty="0"/>
              <a:t>Om pasienter som er umyndiggjort</a:t>
            </a:r>
            <a:r>
              <a:rPr lang="nb-NO" sz="800" dirty="0"/>
              <a:t> </a:t>
            </a:r>
          </a:p>
          <a:p>
            <a:pPr>
              <a:lnSpc>
                <a:spcPct val="80000"/>
              </a:lnSpc>
              <a:spcBef>
                <a:spcPct val="0"/>
              </a:spcBef>
            </a:pPr>
            <a:r>
              <a:rPr lang="nb-NO" sz="800" dirty="0"/>
              <a:t>Pasient som er umyndiggjort etter lov av 28. november 1898, skal i så stor utstrekning som mulig selv samtykke til helsehjelp. Dersom dette ikke er mulig, kan vergen samtykke på vegne av den umyndiggjorte. </a:t>
            </a:r>
          </a:p>
          <a:p>
            <a:pPr>
              <a:lnSpc>
                <a:spcPct val="80000"/>
              </a:lnSpc>
              <a:spcBef>
                <a:spcPct val="0"/>
              </a:spcBef>
            </a:pPr>
            <a:r>
              <a:rPr lang="nb-NO" sz="800" b="1" dirty="0"/>
              <a:t>§ 4-8.</a:t>
            </a:r>
            <a:r>
              <a:rPr lang="nb-NO" sz="800" dirty="0"/>
              <a:t> (Opphevet ved lov 19 </a:t>
            </a:r>
            <a:r>
              <a:rPr lang="nb-NO" sz="800" dirty="0" err="1"/>
              <a:t>des</a:t>
            </a:r>
            <a:r>
              <a:rPr lang="nb-NO" sz="800" dirty="0"/>
              <a:t> 2008 nr. 109 (</a:t>
            </a:r>
            <a:r>
              <a:rPr lang="nb-NO" sz="800" dirty="0" err="1"/>
              <a:t>ikr</a:t>
            </a:r>
            <a:r>
              <a:rPr lang="nb-NO" sz="800" dirty="0"/>
              <a:t>. 1 jan 2009 </a:t>
            </a:r>
            <a:r>
              <a:rPr lang="nb-NO" sz="800" dirty="0" err="1"/>
              <a:t>iflg</a:t>
            </a:r>
            <a:r>
              <a:rPr lang="nb-NO" sz="800" dirty="0"/>
              <a:t>. res. 19 </a:t>
            </a:r>
            <a:r>
              <a:rPr lang="nb-NO" sz="800" dirty="0" err="1"/>
              <a:t>des</a:t>
            </a:r>
            <a:r>
              <a:rPr lang="nb-NO" sz="800" dirty="0"/>
              <a:t> 2008 nr. 1444).) </a:t>
            </a:r>
          </a:p>
          <a:p>
            <a:pPr>
              <a:lnSpc>
                <a:spcPct val="80000"/>
              </a:lnSpc>
              <a:spcBef>
                <a:spcPct val="0"/>
              </a:spcBef>
            </a:pPr>
            <a:r>
              <a:rPr lang="nb-NO" sz="800" b="1" dirty="0"/>
              <a:t>§ 4-9.</a:t>
            </a:r>
            <a:r>
              <a:rPr lang="nb-NO" sz="800" dirty="0"/>
              <a:t> </a:t>
            </a:r>
            <a:r>
              <a:rPr lang="nb-NO" sz="800" i="1" dirty="0"/>
              <a:t>Pasientens rett til å nekte helsehjelp i særlige situasjoner</a:t>
            </a:r>
            <a:r>
              <a:rPr lang="nb-NO" sz="800" dirty="0"/>
              <a:t> </a:t>
            </a:r>
          </a:p>
          <a:p>
            <a:pPr>
              <a:lnSpc>
                <a:spcPct val="80000"/>
              </a:lnSpc>
              <a:spcBef>
                <a:spcPct val="0"/>
              </a:spcBef>
            </a:pPr>
            <a:r>
              <a:rPr lang="nb-NO" sz="800" dirty="0"/>
              <a:t>Pasienten har på grunn av alvorlig overbevisning rett til å nekte å motta blod eller blodprodukter eller til å nekte å avbryte en pågående sultestreik. </a:t>
            </a:r>
          </a:p>
          <a:p>
            <a:pPr>
              <a:lnSpc>
                <a:spcPct val="80000"/>
              </a:lnSpc>
              <a:spcBef>
                <a:spcPct val="0"/>
              </a:spcBef>
            </a:pPr>
            <a:r>
              <a:rPr lang="nb-NO" sz="800" dirty="0"/>
              <a:t>En døende pasient har rett til å motsette seg livsforlengende behandling. Er en døende pasient ute av stand til å formidle et behandlingsønske, skal helsepersonellet unnlate å gi helsehjelp dersom pasientens nærmeste pårørende tilkjennegir tilsvarende ønsker, og helsepersonellet etter en selvstendig vurdering finner at dette også er pasientens ønske og at ønsket åpenbart bør respekteres. </a:t>
            </a:r>
          </a:p>
          <a:p>
            <a:pPr>
              <a:lnSpc>
                <a:spcPct val="80000"/>
              </a:lnSpc>
              <a:spcBef>
                <a:spcPct val="0"/>
              </a:spcBef>
            </a:pPr>
            <a:r>
              <a:rPr lang="nb-NO" sz="800" dirty="0"/>
              <a:t>Helsepersonell må forsikre seg om at pasient som nevnt i første og annet ledd er myndig, og at vedkommende er gitt tilfredsstillende informasjon og har forstått konsekvensene for egen helse ved behandlingsnektelsen. </a:t>
            </a:r>
          </a:p>
          <a:p>
            <a:pPr>
              <a:lnSpc>
                <a:spcPct val="80000"/>
              </a:lnSpc>
              <a:spcBef>
                <a:spcPts val="500"/>
              </a:spcBef>
              <a:spcAft>
                <a:spcPts val="500"/>
              </a:spcAft>
            </a:pPr>
            <a:endParaRPr lang="nb-NO" sz="800" b="1" dirty="0"/>
          </a:p>
          <a:p>
            <a:pPr>
              <a:lnSpc>
                <a:spcPct val="80000"/>
              </a:lnSpc>
              <a:spcBef>
                <a:spcPts val="500"/>
              </a:spcBef>
              <a:spcAft>
                <a:spcPts val="500"/>
              </a:spcAft>
            </a:pPr>
            <a:endParaRPr lang="nb-NO" sz="800" b="1" dirty="0"/>
          </a:p>
          <a:p>
            <a:pPr>
              <a:lnSpc>
                <a:spcPct val="80000"/>
              </a:lnSpc>
              <a:spcBef>
                <a:spcPct val="0"/>
              </a:spcBef>
            </a:pPr>
            <a:endParaRPr lang="nb-NO" sz="8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p:spPr>
      </p:sp>
      <p:sp>
        <p:nvSpPr>
          <p:cNvPr id="15363" name="Rectangle 3"/>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nb-NO" sz="600" b="1">
                <a:solidFill>
                  <a:srgbClr val="003399"/>
                </a:solidFill>
              </a:rPr>
              <a:t>Kap 4. Samtykke</a:t>
            </a:r>
          </a:p>
          <a:p>
            <a:pPr lvl="1">
              <a:lnSpc>
                <a:spcPct val="80000"/>
              </a:lnSpc>
              <a:spcBef>
                <a:spcPct val="0"/>
              </a:spcBef>
            </a:pPr>
            <a:r>
              <a:rPr lang="nb-NO" sz="600" b="1"/>
              <a:t>§ 13.</a:t>
            </a:r>
            <a:r>
              <a:rPr lang="nb-NO" sz="600"/>
              <a:t> Hovedregel om samtykke</a:t>
            </a:r>
          </a:p>
          <a:p>
            <a:pPr lvl="2">
              <a:lnSpc>
                <a:spcPct val="80000"/>
              </a:lnSpc>
              <a:spcBef>
                <a:spcPct val="0"/>
              </a:spcBef>
            </a:pPr>
            <a:r>
              <a:rPr lang="nb-NO" sz="600"/>
              <a:t>Informert, frivillig, uttrykkelig og dokumentarbart</a:t>
            </a:r>
          </a:p>
          <a:p>
            <a:pPr lvl="2">
              <a:lnSpc>
                <a:spcPct val="80000"/>
              </a:lnSpc>
              <a:spcBef>
                <a:spcPct val="0"/>
              </a:spcBef>
            </a:pPr>
            <a:r>
              <a:rPr lang="nb-NO" sz="600"/>
              <a:t>Bygge på spesifikk informasjon om et konkret forskningsprosjekt</a:t>
            </a:r>
            <a:endParaRPr lang="nb-NO" sz="600" b="1"/>
          </a:p>
          <a:p>
            <a:pPr lvl="1">
              <a:lnSpc>
                <a:spcPct val="80000"/>
              </a:lnSpc>
              <a:spcBef>
                <a:spcPct val="0"/>
              </a:spcBef>
            </a:pPr>
            <a:r>
              <a:rPr lang="nb-NO" sz="600" b="1"/>
              <a:t>§ 14.</a:t>
            </a:r>
            <a:r>
              <a:rPr lang="nb-NO" sz="600"/>
              <a:t> Bredt samtykke </a:t>
            </a:r>
          </a:p>
          <a:p>
            <a:pPr lvl="2">
              <a:lnSpc>
                <a:spcPct val="80000"/>
              </a:lnSpc>
              <a:spcBef>
                <a:spcPct val="0"/>
              </a:spcBef>
            </a:pPr>
            <a:r>
              <a:rPr lang="nb-NO" sz="600" i="1"/>
              <a:t>Samtykker til deltagelse og kobling til andre registre</a:t>
            </a:r>
          </a:p>
          <a:p>
            <a:pPr lvl="1">
              <a:lnSpc>
                <a:spcPct val="80000"/>
              </a:lnSpc>
              <a:spcBef>
                <a:spcPct val="0"/>
              </a:spcBef>
            </a:pPr>
            <a:r>
              <a:rPr lang="nb-NO" sz="600" b="1"/>
              <a:t>§ 16.</a:t>
            </a:r>
            <a:r>
              <a:rPr lang="nb-NO" sz="600"/>
              <a:t> Tilbaketrekking av samtykke</a:t>
            </a:r>
          </a:p>
          <a:p>
            <a:pPr lvl="1">
              <a:lnSpc>
                <a:spcPct val="80000"/>
              </a:lnSpc>
              <a:spcBef>
                <a:spcPct val="0"/>
              </a:spcBef>
            </a:pPr>
            <a:r>
              <a:rPr lang="nb-NO" sz="600" b="1"/>
              <a:t>§ 17.</a:t>
            </a:r>
            <a:r>
              <a:rPr lang="nb-NO" sz="600"/>
              <a:t> Hvem som har samtykkekompetanse</a:t>
            </a:r>
          </a:p>
          <a:p>
            <a:pPr lvl="2">
              <a:lnSpc>
                <a:spcPct val="80000"/>
              </a:lnSpc>
              <a:spcBef>
                <a:spcPct val="0"/>
              </a:spcBef>
            </a:pPr>
            <a:r>
              <a:rPr lang="nb-NO" sz="500"/>
              <a:t>For personer uten samtykkekompetanse etter pasient- og brukerrettighetsloven § 4-3 andre ledd skal nærmeste pårørende etter pasient- og brukerrettighetsloven § 1-3 bokstav b samtykke. </a:t>
            </a:r>
            <a:endParaRPr lang="nb-NO" sz="600"/>
          </a:p>
          <a:p>
            <a:pPr lvl="1">
              <a:lnSpc>
                <a:spcPct val="80000"/>
              </a:lnSpc>
              <a:spcBef>
                <a:spcPct val="0"/>
              </a:spcBef>
            </a:pPr>
            <a:r>
              <a:rPr lang="nb-NO" sz="600" b="1"/>
              <a:t>§ 18.</a:t>
            </a:r>
            <a:r>
              <a:rPr lang="nb-NO" sz="600"/>
              <a:t> Vilkår for forskning som inkluderer personer uten samtykkekompetanse</a:t>
            </a:r>
            <a:endParaRPr lang="nb-NO" sz="600" b="1">
              <a:solidFill>
                <a:srgbClr val="003399"/>
              </a:solidFill>
            </a:endParaRPr>
          </a:p>
          <a:p>
            <a:pPr>
              <a:lnSpc>
                <a:spcPct val="80000"/>
              </a:lnSpc>
              <a:spcBef>
                <a:spcPts val="500"/>
              </a:spcBef>
              <a:spcAft>
                <a:spcPts val="500"/>
              </a:spcAft>
            </a:pPr>
            <a:endParaRPr lang="nb-NO" sz="800" b="1"/>
          </a:p>
          <a:p>
            <a:pPr>
              <a:lnSpc>
                <a:spcPct val="80000"/>
              </a:lnSpc>
              <a:spcBef>
                <a:spcPts val="500"/>
              </a:spcBef>
              <a:spcAft>
                <a:spcPts val="500"/>
              </a:spcAft>
            </a:pPr>
            <a:endParaRPr lang="nb-NO" sz="800" b="1"/>
          </a:p>
          <a:p>
            <a:pPr>
              <a:lnSpc>
                <a:spcPct val="80000"/>
              </a:lnSpc>
              <a:spcBef>
                <a:spcPts val="500"/>
              </a:spcBef>
              <a:spcAft>
                <a:spcPts val="500"/>
              </a:spcAft>
            </a:pPr>
            <a:r>
              <a:rPr lang="nb-NO" sz="800" b="1"/>
              <a:t>LOV 2008-06-20 nr 44: Lov om medisinsk og helsefaglig forskning (helseforskningsloven).</a:t>
            </a:r>
          </a:p>
          <a:p>
            <a:pPr>
              <a:lnSpc>
                <a:spcPct val="80000"/>
              </a:lnSpc>
              <a:spcBef>
                <a:spcPts val="500"/>
              </a:spcBef>
              <a:spcAft>
                <a:spcPts val="500"/>
              </a:spcAft>
            </a:pPr>
            <a:r>
              <a:rPr lang="nb-NO" sz="800" b="1"/>
              <a:t>http://www.lovdata.no/all/hl-20080620-044.html</a:t>
            </a:r>
            <a:endParaRPr lang="nb-NO" sz="800"/>
          </a:p>
          <a:p>
            <a:pPr>
              <a:lnSpc>
                <a:spcPct val="80000"/>
              </a:lnSpc>
              <a:spcBef>
                <a:spcPts val="500"/>
              </a:spcBef>
              <a:spcAft>
                <a:spcPts val="500"/>
              </a:spcAft>
            </a:pPr>
            <a:r>
              <a:rPr lang="nb-NO" sz="800" b="1"/>
              <a:t>Kapittel 4. Samtykke </a:t>
            </a:r>
          </a:p>
          <a:p>
            <a:pPr>
              <a:lnSpc>
                <a:spcPct val="80000"/>
              </a:lnSpc>
              <a:spcBef>
                <a:spcPct val="0"/>
              </a:spcBef>
            </a:pPr>
            <a:r>
              <a:rPr lang="nb-NO" sz="800" b="1"/>
              <a:t>§ 13.</a:t>
            </a:r>
            <a:r>
              <a:rPr lang="nb-NO" sz="800"/>
              <a:t> </a:t>
            </a:r>
            <a:r>
              <a:rPr lang="nb-NO" sz="800" i="1"/>
              <a:t>Hovedregel om samtykke</a:t>
            </a:r>
            <a:r>
              <a:rPr lang="nb-NO" sz="800"/>
              <a:t> </a:t>
            </a:r>
          </a:p>
          <a:p>
            <a:pPr>
              <a:lnSpc>
                <a:spcPct val="80000"/>
              </a:lnSpc>
              <a:spcBef>
                <a:spcPct val="0"/>
              </a:spcBef>
            </a:pPr>
            <a:r>
              <a:rPr lang="nb-NO" sz="800"/>
              <a:t>Det kreves samtykke fra deltakere i medisinsk og helsefaglig forskning, med mindre annet følger av lov. </a:t>
            </a:r>
          </a:p>
          <a:p>
            <a:pPr>
              <a:lnSpc>
                <a:spcPct val="80000"/>
              </a:lnSpc>
              <a:spcBef>
                <a:spcPct val="0"/>
              </a:spcBef>
            </a:pPr>
            <a:r>
              <a:rPr lang="nb-NO" sz="800"/>
              <a:t>Samtykket skal være </a:t>
            </a:r>
            <a:r>
              <a:rPr lang="nb-NO" sz="800" b="1"/>
              <a:t>informert, frivillig, uttrykkelig og dokumenterbart.</a:t>
            </a:r>
            <a:r>
              <a:rPr lang="nb-NO" sz="800"/>
              <a:t> Samtykket skal </a:t>
            </a:r>
            <a:r>
              <a:rPr lang="nb-NO" sz="800" b="1"/>
              <a:t>bygge på spesifikk informasjon</a:t>
            </a:r>
            <a:r>
              <a:rPr lang="nb-NO" sz="800"/>
              <a:t> </a:t>
            </a:r>
            <a:r>
              <a:rPr lang="nb-NO" sz="800" b="1"/>
              <a:t>om et konkret forskningsprosjekt</a:t>
            </a:r>
            <a:r>
              <a:rPr lang="nb-NO" sz="800"/>
              <a:t> med mindre det er adgang til å avgi et </a:t>
            </a:r>
            <a:r>
              <a:rPr lang="nb-NO" sz="800" b="1"/>
              <a:t>bredt</a:t>
            </a:r>
            <a:r>
              <a:rPr lang="nb-NO" sz="800"/>
              <a:t> samtykke, jf. § 14. </a:t>
            </a:r>
          </a:p>
          <a:p>
            <a:pPr>
              <a:lnSpc>
                <a:spcPct val="80000"/>
              </a:lnSpc>
              <a:spcBef>
                <a:spcPct val="0"/>
              </a:spcBef>
            </a:pPr>
            <a:r>
              <a:rPr lang="nb-NO" sz="800"/>
              <a:t>Dersom forskningsdeltakeren kan anses å være i et slikt avhengighetsforhold til den som ber om samtykke, at forskningsdeltakeren vil kunne føle seg presset til å gi samtykke, skal det informerte samtykket innhentes av en annen som forskningsdeltakeren ikke har slikt forhold til. </a:t>
            </a:r>
          </a:p>
          <a:p>
            <a:pPr>
              <a:lnSpc>
                <a:spcPct val="80000"/>
              </a:lnSpc>
              <a:spcBef>
                <a:spcPct val="0"/>
              </a:spcBef>
            </a:pPr>
            <a:r>
              <a:rPr lang="nb-NO" sz="800"/>
              <a:t>Departementet kan gi forskrifter om krav til samtykke. </a:t>
            </a:r>
          </a:p>
          <a:p>
            <a:pPr>
              <a:lnSpc>
                <a:spcPct val="80000"/>
              </a:lnSpc>
              <a:spcBef>
                <a:spcPct val="0"/>
              </a:spcBef>
            </a:pPr>
            <a:r>
              <a:rPr lang="nb-NO" sz="800" b="1"/>
              <a:t>§ 14.</a:t>
            </a:r>
            <a:r>
              <a:rPr lang="nb-NO" sz="800"/>
              <a:t> </a:t>
            </a:r>
            <a:r>
              <a:rPr lang="nb-NO" sz="800" i="1"/>
              <a:t>Bredt samtykke</a:t>
            </a:r>
            <a:r>
              <a:rPr lang="nb-NO" sz="800"/>
              <a:t> </a:t>
            </a:r>
          </a:p>
          <a:p>
            <a:pPr>
              <a:lnSpc>
                <a:spcPct val="80000"/>
              </a:lnSpc>
              <a:spcBef>
                <a:spcPct val="0"/>
              </a:spcBef>
            </a:pPr>
            <a:r>
              <a:rPr lang="nb-NO" sz="800"/>
              <a:t>Forskningsdeltakere kan samtykke etter § 13 til at humant biologisk materiale og helseopplysninger </a:t>
            </a:r>
            <a:r>
              <a:rPr lang="nb-NO" sz="800" b="1"/>
              <a:t>brukes til nærmere bestemte, bredt definerte forskningsformål. </a:t>
            </a:r>
          </a:p>
          <a:p>
            <a:pPr>
              <a:lnSpc>
                <a:spcPct val="80000"/>
              </a:lnSpc>
              <a:spcBef>
                <a:spcPct val="0"/>
              </a:spcBef>
            </a:pPr>
            <a:r>
              <a:rPr lang="nb-NO" sz="800"/>
              <a:t>Den regionale komiteen for medisinsk og helsefaglig forskningsetikk kan sette vilkår for bruk av bredt samtykke og kan pålegge prosjektleder å innhente nytt samtykke dersom komiteen finner det nødvendig. </a:t>
            </a:r>
          </a:p>
          <a:p>
            <a:pPr>
              <a:lnSpc>
                <a:spcPct val="80000"/>
              </a:lnSpc>
              <a:spcBef>
                <a:spcPct val="0"/>
              </a:spcBef>
            </a:pPr>
            <a:r>
              <a:rPr lang="nb-NO" sz="800"/>
              <a:t>Deltakere som har avgitt bredt samtykke har krav på jevnlig informasjon om prosjektet. </a:t>
            </a:r>
          </a:p>
          <a:p>
            <a:pPr>
              <a:lnSpc>
                <a:spcPct val="80000"/>
              </a:lnSpc>
              <a:spcBef>
                <a:spcPct val="0"/>
              </a:spcBef>
            </a:pPr>
            <a:r>
              <a:rPr lang="nb-NO" sz="800" b="1"/>
              <a:t>§ 15.</a:t>
            </a:r>
            <a:r>
              <a:rPr lang="nb-NO" sz="800"/>
              <a:t> </a:t>
            </a:r>
            <a:r>
              <a:rPr lang="nb-NO" sz="800" i="1"/>
              <a:t>Ny eller endret bruk av innsamlet humant biologisk materiale eller helseopplysninger</a:t>
            </a:r>
            <a:r>
              <a:rPr lang="nb-NO" sz="800"/>
              <a:t> </a:t>
            </a:r>
          </a:p>
          <a:p>
            <a:pPr>
              <a:lnSpc>
                <a:spcPct val="80000"/>
              </a:lnSpc>
              <a:spcBef>
                <a:spcPct val="0"/>
              </a:spcBef>
            </a:pPr>
            <a:r>
              <a:rPr lang="nb-NO" sz="800"/>
              <a:t>Ved vesentlige endringer i forskningsprosjektet må det innhentes nytt samtykke etter § 13 dersom endringene antas å ha betydning for deltakerens samtykke. </a:t>
            </a:r>
          </a:p>
          <a:p>
            <a:pPr>
              <a:lnSpc>
                <a:spcPct val="80000"/>
              </a:lnSpc>
              <a:spcBef>
                <a:spcPct val="0"/>
              </a:spcBef>
            </a:pPr>
            <a:r>
              <a:rPr lang="nb-NO" sz="800"/>
              <a:t>Dersom det er vanskelig å innhente nytt samtykke, kan den regionale komiteen for medisinsk og helsefaglig forskningsetikk godkjenne ny eller endret bruk av tidligere innsamlet humant biologisk materiale eller helseopplysninger uten at nytt samtykke innhentes. Dette kan bare skje dersom slik forskning er av vesentlig interesse for samfunnet og hensynet til deltakernes velferd og integritet er ivaretatt. Den regionale komité for medisinsk og helsefaglig forskningsetikk kan sette vilkår for bruken. </a:t>
            </a:r>
          </a:p>
          <a:p>
            <a:pPr>
              <a:lnSpc>
                <a:spcPct val="80000"/>
              </a:lnSpc>
              <a:spcBef>
                <a:spcPct val="0"/>
              </a:spcBef>
            </a:pPr>
            <a:r>
              <a:rPr lang="nb-NO" sz="800" b="1"/>
              <a:t>§ 16.</a:t>
            </a:r>
            <a:r>
              <a:rPr lang="nb-NO" sz="800"/>
              <a:t> </a:t>
            </a:r>
            <a:r>
              <a:rPr lang="nb-NO" sz="800" i="1"/>
              <a:t>Tilbaketrekking av samtykke</a:t>
            </a:r>
            <a:r>
              <a:rPr lang="nb-NO" sz="800"/>
              <a:t> </a:t>
            </a:r>
          </a:p>
          <a:p>
            <a:pPr>
              <a:lnSpc>
                <a:spcPct val="80000"/>
              </a:lnSpc>
              <a:spcBef>
                <a:spcPct val="0"/>
              </a:spcBef>
            </a:pPr>
            <a:r>
              <a:rPr lang="nb-NO" sz="800"/>
              <a:t>Et samtykke til å delta i et forskningsprosjekt </a:t>
            </a:r>
            <a:r>
              <a:rPr lang="nb-NO" sz="800" b="1"/>
              <a:t>kan når som helst trekkes tilbake.</a:t>
            </a:r>
            <a:r>
              <a:rPr lang="nb-NO" sz="800"/>
              <a:t> </a:t>
            </a:r>
          </a:p>
          <a:p>
            <a:pPr>
              <a:lnSpc>
                <a:spcPct val="80000"/>
              </a:lnSpc>
              <a:spcBef>
                <a:spcPct val="0"/>
              </a:spcBef>
            </a:pPr>
            <a:r>
              <a:rPr lang="nb-NO" sz="800"/>
              <a:t>Ved tilbaketrekking av samtykke må forskningen på vedkommendes biologiske materiale eller helseopplysninger opphøre. Den som har trukket sitt samtykke tilbake, kan kreve at det biologiske materialet destrueres og at helseopplysningene slettes eller utleveres innen 30 dager. </a:t>
            </a:r>
          </a:p>
          <a:p>
            <a:pPr>
              <a:lnSpc>
                <a:spcPct val="80000"/>
              </a:lnSpc>
              <a:spcBef>
                <a:spcPct val="0"/>
              </a:spcBef>
            </a:pPr>
            <a:r>
              <a:rPr lang="nb-NO" sz="800"/>
              <a:t>Adgangen til å kreve destruksjon, sletting eller utlevering etter andre ledd gjelder ikke dersom materialet eller opplysningene er anonymisert, dersom materialet etter bearbeidelse inngår i et annet biologisk produkt, eller dersom opplysningene allerede er inngått i utførte analyser. </a:t>
            </a:r>
          </a:p>
          <a:p>
            <a:pPr>
              <a:lnSpc>
                <a:spcPct val="80000"/>
              </a:lnSpc>
              <a:spcBef>
                <a:spcPct val="0"/>
              </a:spcBef>
            </a:pPr>
            <a:r>
              <a:rPr lang="nb-NO" sz="800"/>
              <a:t>Dersom særlig sterke samfunns- eller forskningshensyn tilsier det, kan den regionale komiteen for medisinsk og helsefaglig forskningsetikk tillate fortsatt forskning på materialet og utsatt destruksjon, sletting eller utlevering til forskningsprosjektet er gjennomført. </a:t>
            </a:r>
          </a:p>
          <a:p>
            <a:pPr>
              <a:lnSpc>
                <a:spcPct val="80000"/>
              </a:lnSpc>
              <a:spcBef>
                <a:spcPct val="0"/>
              </a:spcBef>
            </a:pPr>
            <a:r>
              <a:rPr lang="nb-NO" sz="800" b="1"/>
              <a:t>§ 17.</a:t>
            </a:r>
            <a:r>
              <a:rPr lang="nb-NO" sz="800"/>
              <a:t> </a:t>
            </a:r>
            <a:r>
              <a:rPr lang="nb-NO" sz="800" i="1"/>
              <a:t>Hvem som har samtykkekompetanse</a:t>
            </a:r>
            <a:r>
              <a:rPr lang="nb-NO" sz="800"/>
              <a:t> </a:t>
            </a:r>
          </a:p>
          <a:p>
            <a:pPr>
              <a:lnSpc>
                <a:spcPct val="80000"/>
              </a:lnSpc>
              <a:spcBef>
                <a:spcPct val="0"/>
              </a:spcBef>
            </a:pPr>
            <a:r>
              <a:rPr lang="nb-NO" sz="800"/>
              <a:t>Rett til å samtykke til deltakelse i medisinsk og helsefaglig forskning har: </a:t>
            </a:r>
          </a:p>
          <a:p>
            <a:pPr>
              <a:lnSpc>
                <a:spcPct val="80000"/>
              </a:lnSpc>
              <a:spcBef>
                <a:spcPct val="0"/>
              </a:spcBef>
            </a:pPr>
            <a:r>
              <a:rPr lang="nb-NO" sz="800"/>
              <a:t>a)	myndige personer 	</a:t>
            </a:r>
          </a:p>
          <a:p>
            <a:pPr>
              <a:lnSpc>
                <a:spcPct val="80000"/>
              </a:lnSpc>
              <a:spcBef>
                <a:spcPct val="0"/>
              </a:spcBef>
            </a:pPr>
            <a:endParaRPr lang="nb-NO" sz="800"/>
          </a:p>
          <a:p>
            <a:pPr>
              <a:lnSpc>
                <a:spcPct val="80000"/>
              </a:lnSpc>
              <a:spcBef>
                <a:spcPct val="0"/>
              </a:spcBef>
            </a:pPr>
            <a:r>
              <a:rPr lang="nb-NO" sz="800"/>
              <a:t>b)	mindreårige etter fylte 16 år, med mindre annet følger av særlige lovbestemmelser eller av tiltakets art. 	</a:t>
            </a:r>
          </a:p>
          <a:p>
            <a:pPr>
              <a:lnSpc>
                <a:spcPct val="80000"/>
              </a:lnSpc>
              <a:spcBef>
                <a:spcPct val="0"/>
              </a:spcBef>
            </a:pPr>
            <a:r>
              <a:rPr lang="nb-NO" sz="800"/>
              <a:t>Samtykkekompetanse etter første ledd </a:t>
            </a:r>
            <a:r>
              <a:rPr lang="nb-NO" sz="800" b="1"/>
              <a:t>kan bortfalle i situasjoner som vist til i pasient- og brukerrettighetsloven § 4-3 andre ledd.</a:t>
            </a:r>
            <a:r>
              <a:rPr lang="nb-NO" sz="800"/>
              <a:t> </a:t>
            </a:r>
          </a:p>
          <a:p>
            <a:pPr>
              <a:lnSpc>
                <a:spcPct val="80000"/>
              </a:lnSpc>
              <a:spcBef>
                <a:spcPct val="0"/>
              </a:spcBef>
            </a:pPr>
            <a:r>
              <a:rPr lang="nb-NO" sz="800"/>
              <a:t>Foreldre eller andre med foreldreansvar må samtykke til forskning med mindreårige mellom 16 og 18 år som innebærer legemsinngrep eller legemiddelutprøving. </a:t>
            </a:r>
          </a:p>
          <a:p>
            <a:pPr>
              <a:lnSpc>
                <a:spcPct val="80000"/>
              </a:lnSpc>
              <a:spcBef>
                <a:spcPct val="0"/>
              </a:spcBef>
            </a:pPr>
            <a:r>
              <a:rPr lang="nb-NO" sz="800"/>
              <a:t>For samtykke til forskning som inkluderer deltakere under 16 år, gjelder samtykkebestemmelsene i pasient- og brukerrettighetsloven § 4-4 tilsvarende. Dersom barn mellom 12 og 16 år av grunner som bør respekteres, ikke ønsker at foreldrene, andre med foreldreansvar eller barnevernstjenesten gjøres kjent med opplysninger om barnet, skal dette ivaretas. </a:t>
            </a:r>
          </a:p>
          <a:p>
            <a:pPr>
              <a:lnSpc>
                <a:spcPct val="80000"/>
              </a:lnSpc>
              <a:spcBef>
                <a:spcPct val="0"/>
              </a:spcBef>
            </a:pPr>
            <a:r>
              <a:rPr lang="nb-NO" sz="800" b="1"/>
              <a:t>For personer uten samtykkekompetanse etter pasient- og brukerrettighetsloven § 4-3 andre ledd skal nærmeste pårørende etter pasient- og brukerrettighetsloven § 1-3 bokstav b samtykke. </a:t>
            </a:r>
          </a:p>
          <a:p>
            <a:pPr>
              <a:lnSpc>
                <a:spcPct val="80000"/>
              </a:lnSpc>
              <a:spcBef>
                <a:spcPct val="0"/>
              </a:spcBef>
            </a:pPr>
            <a:r>
              <a:rPr lang="nb-NO" sz="800"/>
              <a:t>For personer som er umyndiggjorte etter lov 28. november 1898 om umyndiggjørelse gjelder pasient- og brukerrettighetsloven § 4-7 tilsvarende. </a:t>
            </a:r>
          </a:p>
          <a:p>
            <a:pPr>
              <a:lnSpc>
                <a:spcPct val="80000"/>
              </a:lnSpc>
              <a:spcBef>
                <a:spcPct val="0"/>
              </a:spcBef>
            </a:pPr>
            <a:r>
              <a:rPr lang="nb-NO" sz="800"/>
              <a:t>Departementet kan i forskrift bestemme at for spesielle typer forskningsprosjekter kan barn mellom 12 og 16 år selv samtykke til forskning på helseopplysninger. Departementet kan i forskrift gi nærmere regler om kravene til et slikt samtykke. </a:t>
            </a:r>
          </a:p>
          <a:p>
            <a:pPr>
              <a:lnSpc>
                <a:spcPct val="80000"/>
              </a:lnSpc>
              <a:spcBef>
                <a:spcPct val="0"/>
              </a:spcBef>
            </a:pPr>
            <a:r>
              <a:rPr lang="nb-NO" sz="800"/>
              <a:t>Endret ved lover 14 nov 2008 nr. 80, 24 juni 2011 nr. 30 (ikr. 1 jan 2012 iflg. res. 16 des 2011 nr. 1252). </a:t>
            </a:r>
          </a:p>
          <a:p>
            <a:pPr>
              <a:lnSpc>
                <a:spcPct val="80000"/>
              </a:lnSpc>
              <a:spcBef>
                <a:spcPct val="0"/>
              </a:spcBef>
            </a:pPr>
            <a:r>
              <a:rPr lang="nb-NO" sz="800" b="1"/>
              <a:t>§ 18. </a:t>
            </a:r>
            <a:r>
              <a:rPr lang="nb-NO" sz="800" b="1" i="1"/>
              <a:t>Vilkår for forskning som inkluderer personer uten samtykkekompetanse</a:t>
            </a:r>
            <a:r>
              <a:rPr lang="nb-NO" sz="800" b="1"/>
              <a:t> </a:t>
            </a:r>
          </a:p>
          <a:p>
            <a:pPr>
              <a:lnSpc>
                <a:spcPct val="80000"/>
              </a:lnSpc>
              <a:spcBef>
                <a:spcPct val="0"/>
              </a:spcBef>
            </a:pPr>
            <a:r>
              <a:rPr lang="nb-NO" sz="800" b="1"/>
              <a:t>Forskning som inkluderer mindreårige og personer uten samtykkekompetanse etter pasient- og brukerrettighetsloven § 4-3 kan bare finne sted dersom </a:t>
            </a:r>
          </a:p>
          <a:p>
            <a:pPr>
              <a:lnSpc>
                <a:spcPct val="80000"/>
              </a:lnSpc>
              <a:spcBef>
                <a:spcPct val="0"/>
              </a:spcBef>
            </a:pPr>
            <a:r>
              <a:rPr lang="nb-NO" sz="800" b="1"/>
              <a:t>a.	eventuell risiko eller ulempe for personen er ubetydelig, 	</a:t>
            </a:r>
          </a:p>
          <a:p>
            <a:pPr>
              <a:lnSpc>
                <a:spcPct val="80000"/>
              </a:lnSpc>
              <a:spcBef>
                <a:spcPct val="0"/>
              </a:spcBef>
            </a:pPr>
            <a:endParaRPr lang="nb-NO" sz="800" b="1"/>
          </a:p>
          <a:p>
            <a:pPr>
              <a:lnSpc>
                <a:spcPct val="80000"/>
              </a:lnSpc>
              <a:spcBef>
                <a:spcPct val="0"/>
              </a:spcBef>
            </a:pPr>
            <a:r>
              <a:rPr lang="nb-NO" sz="800" b="1"/>
              <a:t>b.	personen selv ikke motsetter seg det, og 	</a:t>
            </a:r>
          </a:p>
          <a:p>
            <a:pPr>
              <a:lnSpc>
                <a:spcPct val="80000"/>
              </a:lnSpc>
              <a:spcBef>
                <a:spcPct val="0"/>
              </a:spcBef>
            </a:pPr>
            <a:endParaRPr lang="nb-NO" sz="800" b="1"/>
          </a:p>
          <a:p>
            <a:pPr>
              <a:lnSpc>
                <a:spcPct val="80000"/>
              </a:lnSpc>
              <a:spcBef>
                <a:spcPct val="0"/>
              </a:spcBef>
            </a:pPr>
            <a:r>
              <a:rPr lang="nb-NO" sz="800" b="1"/>
              <a:t>c.	det er grunn til å anta at resultatene av forskningen kan være til nytte for den aktuelle personen eller for andre personer med samme aldersspesifikke lidelse, sykdom, skade eller tilstand. 	</a:t>
            </a:r>
          </a:p>
          <a:p>
            <a:pPr>
              <a:lnSpc>
                <a:spcPct val="80000"/>
              </a:lnSpc>
              <a:spcBef>
                <a:spcPct val="0"/>
              </a:spcBef>
            </a:pPr>
            <a:r>
              <a:rPr lang="nb-NO" sz="800" b="1"/>
              <a:t>For mindreårige kreves det at tilsvarende forskning ikke kan gjennomføres på personer som ikke er mindreårige. </a:t>
            </a:r>
          </a:p>
          <a:p>
            <a:pPr>
              <a:lnSpc>
                <a:spcPct val="80000"/>
              </a:lnSpc>
              <a:spcBef>
                <a:spcPct val="0"/>
              </a:spcBef>
            </a:pPr>
            <a:r>
              <a:rPr lang="nb-NO" sz="800" b="1"/>
              <a:t>For personer uten samtykkekompetanse kreves det at det ikke er grunn til å tro at vedkommende ville motsatt seg deltakelse i forskningsprosjektet hvis vedkommende hadde hatt samtykkekompetanse, og at tilsvarende forskning ikke kan gjennomføres på personer med samtykkekompetanse. </a:t>
            </a:r>
          </a:p>
          <a:p>
            <a:pPr>
              <a:lnSpc>
                <a:spcPct val="80000"/>
              </a:lnSpc>
              <a:spcBef>
                <a:spcPct val="0"/>
              </a:spcBef>
            </a:pPr>
            <a:r>
              <a:rPr lang="nb-NO" sz="800"/>
              <a:t>Endret ved lov 24 juni 2011 nr. 30 (ikr. 1 jan 2012 iflg. res. 16 des 2011 nr. 1252). </a:t>
            </a:r>
          </a:p>
          <a:p>
            <a:pPr>
              <a:lnSpc>
                <a:spcPct val="80000"/>
              </a:lnSpc>
              <a:spcBef>
                <a:spcPct val="0"/>
              </a:spcBef>
            </a:pPr>
            <a:r>
              <a:rPr lang="nb-NO" sz="800" b="1"/>
              <a:t>§ 19.</a:t>
            </a:r>
            <a:r>
              <a:rPr lang="nb-NO" sz="800"/>
              <a:t> </a:t>
            </a:r>
            <a:r>
              <a:rPr lang="nb-NO" sz="800" i="1"/>
              <a:t>Samtykke til forskning i kliniske nødssituasjoner</a:t>
            </a:r>
            <a:r>
              <a:rPr lang="nb-NO" sz="800"/>
              <a:t> </a:t>
            </a:r>
          </a:p>
          <a:p>
            <a:pPr>
              <a:lnSpc>
                <a:spcPct val="80000"/>
              </a:lnSpc>
              <a:spcBef>
                <a:spcPct val="0"/>
              </a:spcBef>
            </a:pPr>
            <a:r>
              <a:rPr lang="nb-NO" sz="800"/>
              <a:t>I kliniske nødssituasjoner der pasienten ikke er i stand til å avgi samtykke, og der det er umulig å innhente samtykke fra vedkommendes nærmeste pårørende, kan forskning bare skje dersom </a:t>
            </a:r>
          </a:p>
          <a:p>
            <a:pPr>
              <a:lnSpc>
                <a:spcPct val="80000"/>
              </a:lnSpc>
              <a:spcBef>
                <a:spcPct val="0"/>
              </a:spcBef>
            </a:pPr>
            <a:r>
              <a:rPr lang="nb-NO" sz="800"/>
              <a:t>a)	eventuell risiko eller ulempe for personen er ubetydelig, 	</a:t>
            </a:r>
          </a:p>
          <a:p>
            <a:pPr>
              <a:lnSpc>
                <a:spcPct val="80000"/>
              </a:lnSpc>
              <a:spcBef>
                <a:spcPct val="0"/>
              </a:spcBef>
            </a:pPr>
            <a:endParaRPr lang="nb-NO" sz="800"/>
          </a:p>
          <a:p>
            <a:pPr>
              <a:lnSpc>
                <a:spcPct val="80000"/>
              </a:lnSpc>
              <a:spcBef>
                <a:spcPct val="0"/>
              </a:spcBef>
            </a:pPr>
            <a:r>
              <a:rPr lang="nb-NO" sz="800"/>
              <a:t>b)	personen selv ikke motsetter seg det, og det ikke er grunn for forskere eller øvrig personell til å tro at vedkommende ville ha motsatt seg dette dersom vedkommende hadde hatt samtykkekompetanse, 	</a:t>
            </a:r>
          </a:p>
          <a:p>
            <a:pPr>
              <a:lnSpc>
                <a:spcPct val="80000"/>
              </a:lnSpc>
              <a:spcBef>
                <a:spcPct val="0"/>
              </a:spcBef>
            </a:pPr>
            <a:endParaRPr lang="nb-NO" sz="800"/>
          </a:p>
          <a:p>
            <a:pPr>
              <a:lnSpc>
                <a:spcPct val="80000"/>
              </a:lnSpc>
              <a:spcBef>
                <a:spcPct val="0"/>
              </a:spcBef>
            </a:pPr>
            <a:r>
              <a:rPr lang="nb-NO" sz="800"/>
              <a:t>c)	det bare er mulig å utføre forskningen i kliniske nødssituasjoner, og 	</a:t>
            </a:r>
          </a:p>
          <a:p>
            <a:pPr>
              <a:lnSpc>
                <a:spcPct val="80000"/>
              </a:lnSpc>
              <a:spcBef>
                <a:spcPct val="0"/>
              </a:spcBef>
            </a:pPr>
            <a:endParaRPr lang="nb-NO" sz="800"/>
          </a:p>
          <a:p>
            <a:pPr>
              <a:lnSpc>
                <a:spcPct val="80000"/>
              </a:lnSpc>
              <a:spcBef>
                <a:spcPct val="0"/>
              </a:spcBef>
            </a:pPr>
            <a:r>
              <a:rPr lang="nb-NO" sz="800"/>
              <a:t>d)	forskningen utvilsomt er berettiget på grunn av utsikten til resultater med stor forebyggende, diagnostisk eller terapeutisk verdi. 	</a:t>
            </a:r>
          </a:p>
          <a:p>
            <a:pPr>
              <a:lnSpc>
                <a:spcPct val="80000"/>
              </a:lnSpc>
              <a:spcBef>
                <a:spcPct val="0"/>
              </a:spcBef>
            </a:pPr>
            <a:r>
              <a:rPr lang="nb-NO" sz="800"/>
              <a:t>Vedkommende eller dennes nærmeste pårørende skal så snart som mulig gis informasjon om forskningen. Samtykke etter § 13, jf. § 17, er en forutsetning for videre forskning og skal innhentes så snart som mulig. </a:t>
            </a:r>
          </a:p>
          <a:p>
            <a:pPr>
              <a:lnSpc>
                <a:spcPct val="80000"/>
              </a:lnSpc>
              <a:spcBef>
                <a:spcPct val="0"/>
              </a:spcBef>
            </a:pPr>
            <a:r>
              <a:rPr lang="nb-NO" sz="800" b="1"/>
              <a:t>§ 20.</a:t>
            </a:r>
            <a:r>
              <a:rPr lang="nb-NO" sz="800"/>
              <a:t> </a:t>
            </a:r>
            <a:r>
              <a:rPr lang="nb-NO" sz="800" i="1"/>
              <a:t>Anonymisert humant biologisk materiale og helseopplysninger</a:t>
            </a:r>
            <a:r>
              <a:rPr lang="nb-NO" sz="800"/>
              <a:t> </a:t>
            </a:r>
          </a:p>
          <a:p>
            <a:pPr>
              <a:lnSpc>
                <a:spcPct val="80000"/>
              </a:lnSpc>
              <a:spcBef>
                <a:spcPct val="0"/>
              </a:spcBef>
            </a:pPr>
            <a:r>
              <a:rPr lang="nb-NO" sz="800"/>
              <a:t>Samtykke kreves ikke ved bruk av anonymisert humant biologisk materiale og anonyme opplysninger. For innhenting av materiale og opplysninger som senere skal anonymiseres, kreves det samtykke etter kapitlet her. </a:t>
            </a:r>
          </a:p>
          <a:p>
            <a:pPr>
              <a:lnSpc>
                <a:spcPct val="80000"/>
              </a:lnSpc>
              <a:spcBef>
                <a:spcPct val="0"/>
              </a:spcBef>
            </a:pPr>
            <a:r>
              <a:rPr lang="nb-NO" sz="800" b="1"/>
              <a:t>§ 21.</a:t>
            </a:r>
            <a:r>
              <a:rPr lang="nb-NO" sz="800"/>
              <a:t> </a:t>
            </a:r>
            <a:r>
              <a:rPr lang="nb-NO" sz="800" i="1"/>
              <a:t>Forskning på humant biologisk materiale fra avdøde</a:t>
            </a:r>
            <a:r>
              <a:rPr lang="nb-NO" sz="800"/>
              <a:t> </a:t>
            </a:r>
          </a:p>
          <a:p>
            <a:pPr>
              <a:lnSpc>
                <a:spcPct val="80000"/>
              </a:lnSpc>
              <a:spcBef>
                <a:spcPct val="0"/>
              </a:spcBef>
            </a:pPr>
            <a:r>
              <a:rPr lang="nb-NO" sz="800"/>
              <a:t>For forskning på biologisk materiale som tas ut fra avdøde gjelder bestemmelsene i lov 9. februar 1973 nr. 6 om transplantasjon, sykehusobduksjon og avgivelse av lik m.m. og forskrifter gitt i medhold av loven tilsvarende. </a:t>
            </a:r>
          </a:p>
          <a:p>
            <a:pPr>
              <a:lnSpc>
                <a:spcPct val="80000"/>
              </a:lnSpc>
              <a:spcBef>
                <a:spcPts val="500"/>
              </a:spcBef>
              <a:spcAft>
                <a:spcPts val="500"/>
              </a:spcAft>
            </a:pPr>
            <a:endParaRPr lang="nb-NO" sz="800"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p:spPr>
      </p:sp>
      <p:sp>
        <p:nvSpPr>
          <p:cNvPr id="17411"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b-NO"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1">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0594" y="0"/>
            <a:ext cx="7406640" cy="5143500"/>
          </a:xfrm>
          <a:prstGeom prst="rect">
            <a:avLst/>
          </a:prstGeom>
        </p:spPr>
      </p:pic>
      <p:sp>
        <p:nvSpPr>
          <p:cNvPr id="2" name="Tittel 1"/>
          <p:cNvSpPr>
            <a:spLocks noGrp="1"/>
          </p:cNvSpPr>
          <p:nvPr>
            <p:ph type="ctrTitle" hasCustomPrompt="1"/>
          </p:nvPr>
        </p:nvSpPr>
        <p:spPr>
          <a:xfrm>
            <a:off x="251520" y="2139702"/>
            <a:ext cx="4176464" cy="648072"/>
          </a:xfrm>
        </p:spPr>
        <p:txBody>
          <a:bodyPr/>
          <a:lstStyle>
            <a:lvl1pPr>
              <a:defRPr/>
            </a:lvl1pPr>
          </a:lstStyle>
          <a:p>
            <a:r>
              <a:rPr lang="nb-NO" dirty="0"/>
              <a:t>Overskrift</a:t>
            </a:r>
          </a:p>
        </p:txBody>
      </p:sp>
      <p:sp>
        <p:nvSpPr>
          <p:cNvPr id="3" name="Undertittel 2"/>
          <p:cNvSpPr>
            <a:spLocks noGrp="1"/>
          </p:cNvSpPr>
          <p:nvPr>
            <p:ph type="subTitle" idx="1" hasCustomPrompt="1"/>
          </p:nvPr>
        </p:nvSpPr>
        <p:spPr>
          <a:xfrm>
            <a:off x="249040" y="2787774"/>
            <a:ext cx="4178862" cy="521196"/>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Underskrift</a:t>
            </a:r>
          </a:p>
        </p:txBody>
      </p:sp>
      <p:pic>
        <p:nvPicPr>
          <p:cNvPr id="13" name="Bild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7545" y="329571"/>
            <a:ext cx="3168352" cy="414293"/>
          </a:xfrm>
          <a:prstGeom prst="rect">
            <a:avLst/>
          </a:prstGeom>
        </p:spPr>
      </p:pic>
      <p:pic>
        <p:nvPicPr>
          <p:cNvPr id="5" name="Bild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35896" y="329571"/>
            <a:ext cx="1440159" cy="545539"/>
          </a:xfrm>
          <a:prstGeom prst="rect">
            <a:avLst/>
          </a:prstGeom>
        </p:spPr>
      </p:pic>
    </p:spTree>
    <p:extLst>
      <p:ext uri="{BB962C8B-B14F-4D97-AF65-F5344CB8AC3E}">
        <p14:creationId xmlns:p14="http://schemas.microsoft.com/office/powerpoint/2010/main" val="357753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251520" y="3305176"/>
            <a:ext cx="8640960" cy="1021556"/>
          </a:xfrm>
        </p:spPr>
        <p:txBody>
          <a:bodyPr anchor="t"/>
          <a:lstStyle>
            <a:lvl1pPr algn="l">
              <a:defRPr sz="4000" b="1" cap="all"/>
            </a:lvl1pPr>
          </a:lstStyle>
          <a:p>
            <a:r>
              <a:rPr lang="nb-NO" dirty="0"/>
              <a:t>Overskrift</a:t>
            </a:r>
          </a:p>
        </p:txBody>
      </p:sp>
      <p:sp>
        <p:nvSpPr>
          <p:cNvPr id="3" name="Plassholder for tekst 2"/>
          <p:cNvSpPr>
            <a:spLocks noGrp="1"/>
          </p:cNvSpPr>
          <p:nvPr>
            <p:ph type="body" idx="1" hasCustomPrompt="1"/>
          </p:nvPr>
        </p:nvSpPr>
        <p:spPr>
          <a:xfrm>
            <a:off x="251520" y="2180035"/>
            <a:ext cx="864096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Underskrift</a:t>
            </a:r>
          </a:p>
        </p:txBody>
      </p:sp>
      <p:sp>
        <p:nvSpPr>
          <p:cNvPr id="12"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3" name="Plassholder for bunntekst 4"/>
          <p:cNvSpPr>
            <a:spLocks noGrp="1"/>
          </p:cNvSpPr>
          <p:nvPr>
            <p:ph type="ftr" sz="quarter" idx="11"/>
          </p:nvPr>
        </p:nvSpPr>
        <p:spPr>
          <a:xfrm>
            <a:off x="1619672" y="4767263"/>
            <a:ext cx="4032448" cy="273844"/>
          </a:xfrm>
        </p:spPr>
        <p:txBody>
          <a:bodyPr/>
          <a:lstStyle/>
          <a:p>
            <a:endParaRPr lang="nb-NO" dirty="0"/>
          </a:p>
        </p:txBody>
      </p:sp>
      <p:sp>
        <p:nvSpPr>
          <p:cNvPr id="14" name="Plassholder for lysbildenummer 5"/>
          <p:cNvSpPr>
            <a:spLocks noGrp="1"/>
          </p:cNvSpPr>
          <p:nvPr>
            <p:ph type="sldNum" sz="quarter" idx="12"/>
          </p:nvPr>
        </p:nvSpPr>
        <p:spPr>
          <a:xfrm>
            <a:off x="5724128" y="4767263"/>
            <a:ext cx="499338"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5" name="Bil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6" name="Rett linje 15"/>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4" name="Bilde 3"/>
          <p:cNvPicPr>
            <a:picLocks noChangeAspect="1"/>
          </p:cNvPicPr>
          <p:nvPr userDrawn="1"/>
        </p:nvPicPr>
        <p:blipFill>
          <a:blip r:embed="rId3"/>
          <a:stretch>
            <a:fillRect/>
          </a:stretch>
        </p:blipFill>
        <p:spPr>
          <a:xfrm>
            <a:off x="6223467" y="4631559"/>
            <a:ext cx="1444877" cy="548688"/>
          </a:xfrm>
          <a:prstGeom prst="rect">
            <a:avLst/>
          </a:prstGeom>
        </p:spPr>
      </p:pic>
    </p:spTree>
    <p:extLst>
      <p:ext uri="{BB962C8B-B14F-4D97-AF65-F5344CB8AC3E}">
        <p14:creationId xmlns:p14="http://schemas.microsoft.com/office/powerpoint/2010/main" val="285387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Overskrift</a:t>
            </a:r>
          </a:p>
        </p:txBody>
      </p:sp>
      <p:sp>
        <p:nvSpPr>
          <p:cNvPr id="3" name="Plassholder for innhold 2"/>
          <p:cNvSpPr>
            <a:spLocks noGrp="1"/>
          </p:cNvSpPr>
          <p:nvPr>
            <p:ph sz="half" idx="1"/>
          </p:nvPr>
        </p:nvSpPr>
        <p:spPr>
          <a:xfrm>
            <a:off x="251520" y="1200151"/>
            <a:ext cx="424428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4648200" y="1200151"/>
            <a:ext cx="424428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3"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4" name="Plassholder for bunntekst 4"/>
          <p:cNvSpPr>
            <a:spLocks noGrp="1"/>
          </p:cNvSpPr>
          <p:nvPr>
            <p:ph type="ftr" sz="quarter" idx="11"/>
          </p:nvPr>
        </p:nvSpPr>
        <p:spPr>
          <a:xfrm>
            <a:off x="1619672" y="4767263"/>
            <a:ext cx="4104456" cy="273844"/>
          </a:xfrm>
        </p:spPr>
        <p:txBody>
          <a:bodyPr/>
          <a:lstStyle/>
          <a:p>
            <a:endParaRPr lang="nb-NO" dirty="0"/>
          </a:p>
        </p:txBody>
      </p:sp>
      <p:sp>
        <p:nvSpPr>
          <p:cNvPr id="15" name="Plassholder for lysbildenummer 5"/>
          <p:cNvSpPr>
            <a:spLocks noGrp="1"/>
          </p:cNvSpPr>
          <p:nvPr>
            <p:ph type="sldNum" sz="quarter" idx="12"/>
          </p:nvPr>
        </p:nvSpPr>
        <p:spPr>
          <a:xfrm>
            <a:off x="5796136" y="4767263"/>
            <a:ext cx="432048"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6" name="Bil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7" name="Rett linje 16"/>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5" name="Bilde 4"/>
          <p:cNvPicPr>
            <a:picLocks noChangeAspect="1"/>
          </p:cNvPicPr>
          <p:nvPr userDrawn="1"/>
        </p:nvPicPr>
        <p:blipFill>
          <a:blip r:embed="rId3"/>
          <a:stretch>
            <a:fillRect/>
          </a:stretch>
        </p:blipFill>
        <p:spPr>
          <a:xfrm>
            <a:off x="6223467" y="4629841"/>
            <a:ext cx="1444877" cy="548688"/>
          </a:xfrm>
          <a:prstGeom prst="rect">
            <a:avLst/>
          </a:prstGeom>
        </p:spPr>
      </p:pic>
    </p:spTree>
    <p:extLst>
      <p:ext uri="{BB962C8B-B14F-4D97-AF65-F5344CB8AC3E}">
        <p14:creationId xmlns:p14="http://schemas.microsoft.com/office/powerpoint/2010/main" val="980325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Overskrift</a:t>
            </a:r>
          </a:p>
        </p:txBody>
      </p:sp>
      <p:sp>
        <p:nvSpPr>
          <p:cNvPr id="3" name="Plassholder for tekst 2"/>
          <p:cNvSpPr>
            <a:spLocks noGrp="1"/>
          </p:cNvSpPr>
          <p:nvPr>
            <p:ph type="body" idx="1"/>
          </p:nvPr>
        </p:nvSpPr>
        <p:spPr>
          <a:xfrm>
            <a:off x="251520" y="1151335"/>
            <a:ext cx="4245868" cy="47982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251520" y="1631156"/>
            <a:ext cx="424586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6" y="1151335"/>
            <a:ext cx="4247454" cy="47982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6" y="1631156"/>
            <a:ext cx="424745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6" name="Plassholder for bunntekst 4"/>
          <p:cNvSpPr>
            <a:spLocks noGrp="1"/>
          </p:cNvSpPr>
          <p:nvPr>
            <p:ph type="ftr" sz="quarter" idx="11"/>
          </p:nvPr>
        </p:nvSpPr>
        <p:spPr>
          <a:xfrm>
            <a:off x="1619672" y="4767263"/>
            <a:ext cx="4176464" cy="273844"/>
          </a:xfrm>
        </p:spPr>
        <p:txBody>
          <a:bodyPr/>
          <a:lstStyle/>
          <a:p>
            <a:endParaRPr lang="nb-NO" dirty="0"/>
          </a:p>
        </p:txBody>
      </p:sp>
      <p:sp>
        <p:nvSpPr>
          <p:cNvPr id="17" name="Plassholder for lysbildenummer 5"/>
          <p:cNvSpPr>
            <a:spLocks noGrp="1"/>
          </p:cNvSpPr>
          <p:nvPr>
            <p:ph type="sldNum" sz="quarter" idx="12"/>
          </p:nvPr>
        </p:nvSpPr>
        <p:spPr>
          <a:xfrm>
            <a:off x="5868144" y="4767263"/>
            <a:ext cx="432048"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8" name="Bild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9" name="Rett linje 18"/>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7" name="Bilde 6"/>
          <p:cNvPicPr>
            <a:picLocks noChangeAspect="1"/>
          </p:cNvPicPr>
          <p:nvPr userDrawn="1"/>
        </p:nvPicPr>
        <p:blipFill>
          <a:blip r:embed="rId3"/>
          <a:stretch>
            <a:fillRect/>
          </a:stretch>
        </p:blipFill>
        <p:spPr>
          <a:xfrm>
            <a:off x="6223467" y="4629841"/>
            <a:ext cx="1444877" cy="548688"/>
          </a:xfrm>
          <a:prstGeom prst="rect">
            <a:avLst/>
          </a:prstGeom>
        </p:spPr>
      </p:pic>
    </p:spTree>
    <p:extLst>
      <p:ext uri="{BB962C8B-B14F-4D97-AF65-F5344CB8AC3E}">
        <p14:creationId xmlns:p14="http://schemas.microsoft.com/office/powerpoint/2010/main" val="974642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p>
            <a:r>
              <a:rPr lang="nb-NO" dirty="0"/>
              <a:t>Overskrift</a:t>
            </a:r>
          </a:p>
        </p:txBody>
      </p:sp>
      <p:sp>
        <p:nvSpPr>
          <p:cNvPr id="11"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2" name="Plassholder for bunntekst 4"/>
          <p:cNvSpPr>
            <a:spLocks noGrp="1"/>
          </p:cNvSpPr>
          <p:nvPr>
            <p:ph type="ftr" sz="quarter" idx="11"/>
          </p:nvPr>
        </p:nvSpPr>
        <p:spPr>
          <a:xfrm>
            <a:off x="1619672" y="4767263"/>
            <a:ext cx="4248472" cy="273844"/>
          </a:xfrm>
        </p:spPr>
        <p:txBody>
          <a:bodyPr/>
          <a:lstStyle/>
          <a:p>
            <a:endParaRPr lang="nb-NO" dirty="0"/>
          </a:p>
        </p:txBody>
      </p:sp>
      <p:sp>
        <p:nvSpPr>
          <p:cNvPr id="13" name="Plassholder for lysbildenummer 5"/>
          <p:cNvSpPr>
            <a:spLocks noGrp="1"/>
          </p:cNvSpPr>
          <p:nvPr>
            <p:ph type="sldNum" sz="quarter" idx="12"/>
          </p:nvPr>
        </p:nvSpPr>
        <p:spPr>
          <a:xfrm>
            <a:off x="5940152" y="4767263"/>
            <a:ext cx="432048"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4" name="Bil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5" name="Rett linje 14"/>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3" name="Bilde 2"/>
          <p:cNvPicPr>
            <a:picLocks noChangeAspect="1"/>
          </p:cNvPicPr>
          <p:nvPr userDrawn="1"/>
        </p:nvPicPr>
        <p:blipFill>
          <a:blip r:embed="rId3"/>
          <a:stretch>
            <a:fillRect/>
          </a:stretch>
        </p:blipFill>
        <p:spPr>
          <a:xfrm>
            <a:off x="6228184" y="4629841"/>
            <a:ext cx="1444877" cy="548688"/>
          </a:xfrm>
          <a:prstGeom prst="rect">
            <a:avLst/>
          </a:prstGeom>
        </p:spPr>
      </p:pic>
    </p:spTree>
    <p:extLst>
      <p:ext uri="{BB962C8B-B14F-4D97-AF65-F5344CB8AC3E}">
        <p14:creationId xmlns:p14="http://schemas.microsoft.com/office/powerpoint/2010/main" val="919109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10"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1" name="Plassholder for bunntekst 4"/>
          <p:cNvSpPr>
            <a:spLocks noGrp="1"/>
          </p:cNvSpPr>
          <p:nvPr>
            <p:ph type="ftr" sz="quarter" idx="11"/>
          </p:nvPr>
        </p:nvSpPr>
        <p:spPr>
          <a:xfrm>
            <a:off x="1619672" y="4767263"/>
            <a:ext cx="4104456" cy="273844"/>
          </a:xfrm>
        </p:spPr>
        <p:txBody>
          <a:bodyPr/>
          <a:lstStyle/>
          <a:p>
            <a:endParaRPr lang="nb-NO" dirty="0"/>
          </a:p>
        </p:txBody>
      </p:sp>
      <p:sp>
        <p:nvSpPr>
          <p:cNvPr id="12" name="Plassholder for lysbildenummer 5"/>
          <p:cNvSpPr>
            <a:spLocks noGrp="1"/>
          </p:cNvSpPr>
          <p:nvPr>
            <p:ph type="sldNum" sz="quarter" idx="12"/>
          </p:nvPr>
        </p:nvSpPr>
        <p:spPr>
          <a:xfrm>
            <a:off x="5796136" y="4767263"/>
            <a:ext cx="504056"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3" name="Bil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4" name="Rett linje 13"/>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2" name="Bilde 1"/>
          <p:cNvPicPr>
            <a:picLocks noChangeAspect="1"/>
          </p:cNvPicPr>
          <p:nvPr userDrawn="1"/>
        </p:nvPicPr>
        <p:blipFill>
          <a:blip r:embed="rId3"/>
          <a:stretch>
            <a:fillRect/>
          </a:stretch>
        </p:blipFill>
        <p:spPr>
          <a:xfrm>
            <a:off x="6223467" y="4620605"/>
            <a:ext cx="1444877" cy="548688"/>
          </a:xfrm>
          <a:prstGeom prst="rect">
            <a:avLst/>
          </a:prstGeom>
        </p:spPr>
      </p:pic>
    </p:spTree>
    <p:extLst>
      <p:ext uri="{BB962C8B-B14F-4D97-AF65-F5344CB8AC3E}">
        <p14:creationId xmlns:p14="http://schemas.microsoft.com/office/powerpoint/2010/main" val="3892208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251521" y="204787"/>
            <a:ext cx="3213994" cy="871538"/>
          </a:xfrm>
        </p:spPr>
        <p:txBody>
          <a:bodyPr anchor="b"/>
          <a:lstStyle>
            <a:lvl1pPr algn="l">
              <a:defRPr sz="2000" b="1"/>
            </a:lvl1pPr>
          </a:lstStyle>
          <a:p>
            <a:r>
              <a:rPr lang="nb-NO" dirty="0"/>
              <a:t>Overskrift</a:t>
            </a:r>
          </a:p>
        </p:txBody>
      </p:sp>
      <p:sp>
        <p:nvSpPr>
          <p:cNvPr id="3" name="Plassholder for innhold 2"/>
          <p:cNvSpPr>
            <a:spLocks noGrp="1"/>
          </p:cNvSpPr>
          <p:nvPr>
            <p:ph idx="1"/>
          </p:nvPr>
        </p:nvSpPr>
        <p:spPr>
          <a:xfrm>
            <a:off x="3575050" y="204788"/>
            <a:ext cx="531743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251521" y="1076326"/>
            <a:ext cx="3213994"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3"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4" name="Plassholder for bunntekst 4"/>
          <p:cNvSpPr>
            <a:spLocks noGrp="1"/>
          </p:cNvSpPr>
          <p:nvPr>
            <p:ph type="ftr" sz="quarter" idx="11"/>
          </p:nvPr>
        </p:nvSpPr>
        <p:spPr>
          <a:xfrm>
            <a:off x="1619672" y="4767263"/>
            <a:ext cx="4176464" cy="273844"/>
          </a:xfrm>
        </p:spPr>
        <p:txBody>
          <a:bodyPr/>
          <a:lstStyle/>
          <a:p>
            <a:endParaRPr lang="nb-NO" dirty="0"/>
          </a:p>
        </p:txBody>
      </p:sp>
      <p:sp>
        <p:nvSpPr>
          <p:cNvPr id="15" name="Plassholder for lysbildenummer 5"/>
          <p:cNvSpPr>
            <a:spLocks noGrp="1"/>
          </p:cNvSpPr>
          <p:nvPr>
            <p:ph type="sldNum" sz="quarter" idx="12"/>
          </p:nvPr>
        </p:nvSpPr>
        <p:spPr>
          <a:xfrm>
            <a:off x="5868144" y="4767263"/>
            <a:ext cx="504056"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6" name="Bil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7" name="Rett linje 16"/>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5" name="Bilde 4"/>
          <p:cNvPicPr>
            <a:picLocks noChangeAspect="1"/>
          </p:cNvPicPr>
          <p:nvPr userDrawn="1"/>
        </p:nvPicPr>
        <p:blipFill>
          <a:blip r:embed="rId3"/>
          <a:stretch>
            <a:fillRect/>
          </a:stretch>
        </p:blipFill>
        <p:spPr>
          <a:xfrm>
            <a:off x="6228184" y="4620605"/>
            <a:ext cx="1444877" cy="548688"/>
          </a:xfrm>
          <a:prstGeom prst="rect">
            <a:avLst/>
          </a:prstGeom>
        </p:spPr>
      </p:pic>
    </p:spTree>
    <p:extLst>
      <p:ext uri="{BB962C8B-B14F-4D97-AF65-F5344CB8AC3E}">
        <p14:creationId xmlns:p14="http://schemas.microsoft.com/office/powerpoint/2010/main" val="2936754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Overskrift</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3" name="Plassholder for bunntekst 4"/>
          <p:cNvSpPr>
            <a:spLocks noGrp="1"/>
          </p:cNvSpPr>
          <p:nvPr>
            <p:ph type="ftr" sz="quarter" idx="11"/>
          </p:nvPr>
        </p:nvSpPr>
        <p:spPr>
          <a:xfrm>
            <a:off x="1619672" y="4767263"/>
            <a:ext cx="4176464" cy="273844"/>
          </a:xfrm>
        </p:spPr>
        <p:txBody>
          <a:bodyPr/>
          <a:lstStyle/>
          <a:p>
            <a:endParaRPr lang="nb-NO" dirty="0"/>
          </a:p>
        </p:txBody>
      </p:sp>
      <p:sp>
        <p:nvSpPr>
          <p:cNvPr id="14" name="Plassholder for lysbildenummer 5"/>
          <p:cNvSpPr>
            <a:spLocks noGrp="1"/>
          </p:cNvSpPr>
          <p:nvPr>
            <p:ph type="sldNum" sz="quarter" idx="12"/>
          </p:nvPr>
        </p:nvSpPr>
        <p:spPr>
          <a:xfrm>
            <a:off x="5868144" y="4767263"/>
            <a:ext cx="504056"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5" name="Bil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6" name="Rett linje 15"/>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4" name="Bilde 3"/>
          <p:cNvPicPr>
            <a:picLocks noChangeAspect="1"/>
          </p:cNvPicPr>
          <p:nvPr userDrawn="1"/>
        </p:nvPicPr>
        <p:blipFill>
          <a:blip r:embed="rId3"/>
          <a:stretch>
            <a:fillRect/>
          </a:stretch>
        </p:blipFill>
        <p:spPr>
          <a:xfrm>
            <a:off x="6228184" y="4620605"/>
            <a:ext cx="1444877" cy="548688"/>
          </a:xfrm>
          <a:prstGeom prst="rect">
            <a:avLst/>
          </a:prstGeom>
        </p:spPr>
      </p:pic>
    </p:spTree>
    <p:extLst>
      <p:ext uri="{BB962C8B-B14F-4D97-AF65-F5344CB8AC3E}">
        <p14:creationId xmlns:p14="http://schemas.microsoft.com/office/powerpoint/2010/main" val="1206830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hasCustomPrompt="1"/>
          </p:nvPr>
        </p:nvSpPr>
        <p:spPr>
          <a:xfrm>
            <a:off x="7884368" y="205979"/>
            <a:ext cx="1008112" cy="4388644"/>
          </a:xfrm>
        </p:spPr>
        <p:txBody>
          <a:bodyPr vert="eaVert"/>
          <a:lstStyle>
            <a:lvl1pPr>
              <a:defRPr/>
            </a:lvl1pPr>
          </a:lstStyle>
          <a:p>
            <a:r>
              <a:rPr lang="nb-NO" dirty="0"/>
              <a:t>Overskrift</a:t>
            </a:r>
          </a:p>
        </p:txBody>
      </p:sp>
      <p:sp>
        <p:nvSpPr>
          <p:cNvPr id="3" name="Plassholder for loddrett tekst 2"/>
          <p:cNvSpPr>
            <a:spLocks noGrp="1"/>
          </p:cNvSpPr>
          <p:nvPr>
            <p:ph type="body" orient="vert" idx="1"/>
          </p:nvPr>
        </p:nvSpPr>
        <p:spPr>
          <a:xfrm>
            <a:off x="251520" y="205979"/>
            <a:ext cx="7488832"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2"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3" name="Plassholder for bunntekst 4"/>
          <p:cNvSpPr>
            <a:spLocks noGrp="1"/>
          </p:cNvSpPr>
          <p:nvPr>
            <p:ph type="ftr" sz="quarter" idx="11"/>
          </p:nvPr>
        </p:nvSpPr>
        <p:spPr>
          <a:xfrm>
            <a:off x="1619672" y="4767263"/>
            <a:ext cx="4176464" cy="273844"/>
          </a:xfrm>
        </p:spPr>
        <p:txBody>
          <a:bodyPr/>
          <a:lstStyle/>
          <a:p>
            <a:endParaRPr lang="nb-NO" dirty="0"/>
          </a:p>
        </p:txBody>
      </p:sp>
      <p:sp>
        <p:nvSpPr>
          <p:cNvPr id="14" name="Plassholder for lysbildenummer 5"/>
          <p:cNvSpPr>
            <a:spLocks noGrp="1"/>
          </p:cNvSpPr>
          <p:nvPr>
            <p:ph type="sldNum" sz="quarter" idx="12"/>
          </p:nvPr>
        </p:nvSpPr>
        <p:spPr>
          <a:xfrm>
            <a:off x="5868144" y="4767263"/>
            <a:ext cx="504056"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5" name="Bil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6" name="Rett linje 15"/>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4" name="Bilde 3"/>
          <p:cNvPicPr>
            <a:picLocks noChangeAspect="1"/>
          </p:cNvPicPr>
          <p:nvPr userDrawn="1"/>
        </p:nvPicPr>
        <p:blipFill>
          <a:blip r:embed="rId3"/>
          <a:stretch>
            <a:fillRect/>
          </a:stretch>
        </p:blipFill>
        <p:spPr>
          <a:xfrm>
            <a:off x="6228184" y="4620605"/>
            <a:ext cx="1444877" cy="548688"/>
          </a:xfrm>
          <a:prstGeom prst="rect">
            <a:avLst/>
          </a:prstGeom>
        </p:spPr>
      </p:pic>
    </p:spTree>
    <p:extLst>
      <p:ext uri="{BB962C8B-B14F-4D97-AF65-F5344CB8AC3E}">
        <p14:creationId xmlns:p14="http://schemas.microsoft.com/office/powerpoint/2010/main" val="63238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Avsluttning">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0456" y="0"/>
            <a:ext cx="5503544" cy="5143500"/>
          </a:xfrm>
          <a:prstGeom prst="rect">
            <a:avLst/>
          </a:prstGeom>
        </p:spPr>
      </p:pic>
      <p:sp>
        <p:nvSpPr>
          <p:cNvPr id="2" name="Tittel 1"/>
          <p:cNvSpPr>
            <a:spLocks noGrp="1"/>
          </p:cNvSpPr>
          <p:nvPr>
            <p:ph type="ctrTitle" hasCustomPrompt="1"/>
          </p:nvPr>
        </p:nvSpPr>
        <p:spPr>
          <a:xfrm>
            <a:off x="2267744" y="2139702"/>
            <a:ext cx="4608512" cy="648072"/>
          </a:xfrm>
        </p:spPr>
        <p:txBody>
          <a:bodyPr/>
          <a:lstStyle>
            <a:lvl1pPr algn="ctr">
              <a:defRPr/>
            </a:lvl1pPr>
          </a:lstStyle>
          <a:p>
            <a:r>
              <a:rPr lang="nb-NO" dirty="0"/>
              <a:t>Overskrift</a:t>
            </a:r>
          </a:p>
        </p:txBody>
      </p:sp>
      <p:sp>
        <p:nvSpPr>
          <p:cNvPr id="3" name="Undertittel 2"/>
          <p:cNvSpPr>
            <a:spLocks noGrp="1"/>
          </p:cNvSpPr>
          <p:nvPr>
            <p:ph type="subTitle" idx="1" hasCustomPrompt="1"/>
          </p:nvPr>
        </p:nvSpPr>
        <p:spPr>
          <a:xfrm>
            <a:off x="2266421" y="2787774"/>
            <a:ext cx="4611158" cy="52119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Underskrift</a:t>
            </a:r>
          </a:p>
        </p:txBody>
      </p:sp>
      <p:pic>
        <p:nvPicPr>
          <p:cNvPr id="13" name="Bild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7545" y="329571"/>
            <a:ext cx="3168352" cy="414293"/>
          </a:xfrm>
          <a:prstGeom prst="rect">
            <a:avLst/>
          </a:prstGeom>
        </p:spPr>
      </p:pic>
      <p:sp>
        <p:nvSpPr>
          <p:cNvPr id="6"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8" name="Plassholder for bunntekst 4"/>
          <p:cNvSpPr>
            <a:spLocks noGrp="1"/>
          </p:cNvSpPr>
          <p:nvPr>
            <p:ph type="ftr" sz="quarter" idx="11"/>
          </p:nvPr>
        </p:nvSpPr>
        <p:spPr>
          <a:xfrm>
            <a:off x="1619672" y="4767263"/>
            <a:ext cx="2952328" cy="273844"/>
          </a:xfrm>
        </p:spPr>
        <p:txBody>
          <a:bodyPr/>
          <a:lstStyle/>
          <a:p>
            <a:endParaRPr lang="nb-NO" dirty="0"/>
          </a:p>
        </p:txBody>
      </p:sp>
      <p:sp>
        <p:nvSpPr>
          <p:cNvPr id="9" name="Plassholder for lysbildenummer 5"/>
          <p:cNvSpPr>
            <a:spLocks noGrp="1"/>
          </p:cNvSpPr>
          <p:nvPr>
            <p:ph type="sldNum" sz="quarter" idx="12"/>
          </p:nvPr>
        </p:nvSpPr>
        <p:spPr>
          <a:xfrm>
            <a:off x="4716016" y="4767263"/>
            <a:ext cx="648072"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cxnSp>
        <p:nvCxnSpPr>
          <p:cNvPr id="11" name="Rett linje 10"/>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19" name="Bilde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55159" y="4761913"/>
            <a:ext cx="2037321" cy="266400"/>
          </a:xfrm>
          <a:prstGeom prst="rect">
            <a:avLst/>
          </a:prstGeom>
        </p:spPr>
      </p:pic>
      <p:pic>
        <p:nvPicPr>
          <p:cNvPr id="4" name="Bilde 3"/>
          <p:cNvPicPr>
            <a:picLocks noChangeAspect="1"/>
          </p:cNvPicPr>
          <p:nvPr userDrawn="1"/>
        </p:nvPicPr>
        <p:blipFill>
          <a:blip r:embed="rId5"/>
          <a:stretch>
            <a:fillRect/>
          </a:stretch>
        </p:blipFill>
        <p:spPr>
          <a:xfrm>
            <a:off x="5436096" y="4620769"/>
            <a:ext cx="1444877" cy="548688"/>
          </a:xfrm>
          <a:prstGeom prst="rect">
            <a:avLst/>
          </a:prstGeom>
        </p:spPr>
      </p:pic>
    </p:spTree>
    <p:extLst>
      <p:ext uri="{BB962C8B-B14F-4D97-AF65-F5344CB8AC3E}">
        <p14:creationId xmlns:p14="http://schemas.microsoft.com/office/powerpoint/2010/main" val="420073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Overskrift</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5" name="Plassholder for bunntekst 4"/>
          <p:cNvSpPr>
            <a:spLocks noGrp="1"/>
          </p:cNvSpPr>
          <p:nvPr>
            <p:ph type="ftr" sz="quarter" idx="11"/>
          </p:nvPr>
        </p:nvSpPr>
        <p:spPr>
          <a:xfrm>
            <a:off x="1619672" y="4767263"/>
            <a:ext cx="3821142" cy="261050"/>
          </a:xfrm>
        </p:spPr>
        <p:txBody>
          <a:bodyPr/>
          <a:lstStyle/>
          <a:p>
            <a:endParaRPr lang="nb-NO" dirty="0"/>
          </a:p>
        </p:txBody>
      </p:sp>
      <p:sp>
        <p:nvSpPr>
          <p:cNvPr id="6" name="Plassholder for lysbildenummer 5"/>
          <p:cNvSpPr>
            <a:spLocks noGrp="1"/>
          </p:cNvSpPr>
          <p:nvPr>
            <p:ph type="sldNum" sz="quarter" idx="12"/>
          </p:nvPr>
        </p:nvSpPr>
        <p:spPr>
          <a:xfrm>
            <a:off x="5508104" y="4775088"/>
            <a:ext cx="720080"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9" name="Bil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8" name="Rett linje 17"/>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pic>
        <p:nvPicPr>
          <p:cNvPr id="8" name="Bilde 7"/>
          <p:cNvPicPr>
            <a:picLocks noChangeAspect="1"/>
          </p:cNvPicPr>
          <p:nvPr userDrawn="1"/>
        </p:nvPicPr>
        <p:blipFill>
          <a:blip r:embed="rId3"/>
          <a:stretch>
            <a:fillRect/>
          </a:stretch>
        </p:blipFill>
        <p:spPr>
          <a:xfrm>
            <a:off x="6228184" y="4615350"/>
            <a:ext cx="1444878" cy="548688"/>
          </a:xfrm>
          <a:prstGeom prst="rect">
            <a:avLst/>
          </a:prstGeom>
        </p:spPr>
      </p:pic>
    </p:spTree>
    <p:extLst>
      <p:ext uri="{BB962C8B-B14F-4D97-AF65-F5344CB8AC3E}">
        <p14:creationId xmlns:p14="http://schemas.microsoft.com/office/powerpoint/2010/main" val="53650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lysbilde 2">
    <p:spTree>
      <p:nvGrpSpPr>
        <p:cNvPr id="1" name=""/>
        <p:cNvGrpSpPr/>
        <p:nvPr/>
      </p:nvGrpSpPr>
      <p:grpSpPr>
        <a:xfrm>
          <a:off x="0" y="0"/>
          <a:ext cx="0" cy="0"/>
          <a:chOff x="0" y="0"/>
          <a:chExt cx="0" cy="0"/>
        </a:xfrm>
      </p:grpSpPr>
      <p:sp>
        <p:nvSpPr>
          <p:cNvPr id="16" name="Plassholder for bilde 2"/>
          <p:cNvSpPr>
            <a:spLocks noGrp="1"/>
          </p:cNvSpPr>
          <p:nvPr>
            <p:ph type="pic" idx="10"/>
          </p:nvPr>
        </p:nvSpPr>
        <p:spPr>
          <a:xfrm>
            <a:off x="0" y="987573"/>
            <a:ext cx="9144000" cy="4155927"/>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2" name="Tittel 1"/>
          <p:cNvSpPr>
            <a:spLocks noGrp="1"/>
          </p:cNvSpPr>
          <p:nvPr>
            <p:ph type="ctrTitle" hasCustomPrompt="1"/>
          </p:nvPr>
        </p:nvSpPr>
        <p:spPr>
          <a:xfrm>
            <a:off x="0" y="2859782"/>
            <a:ext cx="4140021" cy="648072"/>
          </a:xfrm>
          <a:solidFill>
            <a:srgbClr val="003283"/>
          </a:solidFill>
        </p:spPr>
        <p:txBody>
          <a:bodyPr lIns="432000"/>
          <a:lstStyle>
            <a:lvl1pPr>
              <a:defRPr>
                <a:solidFill>
                  <a:schemeClr val="bg1"/>
                </a:solidFill>
              </a:defRPr>
            </a:lvl1pPr>
          </a:lstStyle>
          <a:p>
            <a:r>
              <a:rPr lang="nb-NO" dirty="0"/>
              <a:t>Overskrift</a:t>
            </a:r>
          </a:p>
        </p:txBody>
      </p:sp>
      <p:sp>
        <p:nvSpPr>
          <p:cNvPr id="3" name="Undertittel 2"/>
          <p:cNvSpPr>
            <a:spLocks noGrp="1"/>
          </p:cNvSpPr>
          <p:nvPr>
            <p:ph type="subTitle" idx="1" hasCustomPrompt="1"/>
          </p:nvPr>
        </p:nvSpPr>
        <p:spPr>
          <a:xfrm>
            <a:off x="-268" y="3507854"/>
            <a:ext cx="4140220" cy="521196"/>
          </a:xfrm>
          <a:solidFill>
            <a:srgbClr val="003283"/>
          </a:solidFill>
        </p:spPr>
        <p:txBody>
          <a:bodyPr lIns="432000"/>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Underskrift</a:t>
            </a:r>
          </a:p>
        </p:txBody>
      </p:sp>
      <p:pic>
        <p:nvPicPr>
          <p:cNvPr id="15" name="Bil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5" y="329571"/>
            <a:ext cx="3168352" cy="414293"/>
          </a:xfrm>
          <a:prstGeom prst="rect">
            <a:avLst/>
          </a:prstGeom>
        </p:spPr>
      </p:pic>
      <p:pic>
        <p:nvPicPr>
          <p:cNvPr id="4" name="Bilde 3"/>
          <p:cNvPicPr>
            <a:picLocks noChangeAspect="1"/>
          </p:cNvPicPr>
          <p:nvPr userDrawn="1"/>
        </p:nvPicPr>
        <p:blipFill>
          <a:blip r:embed="rId3"/>
          <a:stretch>
            <a:fillRect/>
          </a:stretch>
        </p:blipFill>
        <p:spPr>
          <a:xfrm>
            <a:off x="3635896" y="339502"/>
            <a:ext cx="1444877" cy="548688"/>
          </a:xfrm>
          <a:prstGeom prst="rect">
            <a:avLst/>
          </a:prstGeom>
        </p:spPr>
      </p:pic>
    </p:spTree>
    <p:extLst>
      <p:ext uri="{BB962C8B-B14F-4D97-AF65-F5344CB8AC3E}">
        <p14:creationId xmlns:p14="http://schemas.microsoft.com/office/powerpoint/2010/main" val="199443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lysbilde 3">
    <p:spTree>
      <p:nvGrpSpPr>
        <p:cNvPr id="1" name=""/>
        <p:cNvGrpSpPr/>
        <p:nvPr/>
      </p:nvGrpSpPr>
      <p:grpSpPr>
        <a:xfrm>
          <a:off x="0" y="0"/>
          <a:ext cx="0" cy="0"/>
          <a:chOff x="0" y="0"/>
          <a:chExt cx="0" cy="0"/>
        </a:xfrm>
      </p:grpSpPr>
      <p:sp>
        <p:nvSpPr>
          <p:cNvPr id="16" name="Plassholder for bilde 2"/>
          <p:cNvSpPr>
            <a:spLocks noGrp="1"/>
          </p:cNvSpPr>
          <p:nvPr>
            <p:ph type="pic" idx="10"/>
          </p:nvPr>
        </p:nvSpPr>
        <p:spPr>
          <a:xfrm>
            <a:off x="0" y="987573"/>
            <a:ext cx="9144000" cy="2808313"/>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pic>
        <p:nvPicPr>
          <p:cNvPr id="15" name="Bil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5" y="329571"/>
            <a:ext cx="3168352" cy="414293"/>
          </a:xfrm>
          <a:prstGeom prst="rect">
            <a:avLst/>
          </a:prstGeom>
        </p:spPr>
      </p:pic>
      <p:sp>
        <p:nvSpPr>
          <p:cNvPr id="9" name="Rektangel 8"/>
          <p:cNvSpPr/>
          <p:nvPr userDrawn="1"/>
        </p:nvSpPr>
        <p:spPr>
          <a:xfrm>
            <a:off x="2267744" y="195486"/>
            <a:ext cx="244827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Rektangel 3"/>
          <p:cNvSpPr/>
          <p:nvPr userDrawn="1"/>
        </p:nvSpPr>
        <p:spPr>
          <a:xfrm>
            <a:off x="0" y="3795886"/>
            <a:ext cx="9144000" cy="1347614"/>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Tittel 1"/>
          <p:cNvSpPr>
            <a:spLocks noGrp="1"/>
          </p:cNvSpPr>
          <p:nvPr>
            <p:ph type="ctrTitle" hasCustomPrompt="1"/>
          </p:nvPr>
        </p:nvSpPr>
        <p:spPr>
          <a:xfrm>
            <a:off x="251520" y="4001601"/>
            <a:ext cx="5184576" cy="527632"/>
          </a:xfrm>
          <a:noFill/>
        </p:spPr>
        <p:txBody>
          <a:bodyPr lIns="90000"/>
          <a:lstStyle>
            <a:lvl1pPr>
              <a:defRPr>
                <a:solidFill>
                  <a:schemeClr val="bg1"/>
                </a:solidFill>
              </a:defRPr>
            </a:lvl1pPr>
          </a:lstStyle>
          <a:p>
            <a:r>
              <a:rPr lang="nb-NO" dirty="0"/>
              <a:t>Overskrift</a:t>
            </a:r>
          </a:p>
        </p:txBody>
      </p:sp>
      <p:sp>
        <p:nvSpPr>
          <p:cNvPr id="10" name="Undertittel 2"/>
          <p:cNvSpPr>
            <a:spLocks noGrp="1"/>
          </p:cNvSpPr>
          <p:nvPr>
            <p:ph type="subTitle" idx="1" hasCustomPrompt="1"/>
          </p:nvPr>
        </p:nvSpPr>
        <p:spPr>
          <a:xfrm>
            <a:off x="251423" y="4523679"/>
            <a:ext cx="5184825" cy="424335"/>
          </a:xfrm>
          <a:noFill/>
        </p:spPr>
        <p:txBody>
          <a:bodyPr lIns="90000"/>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Underskrift</a:t>
            </a:r>
          </a:p>
        </p:txBody>
      </p:sp>
      <p:pic>
        <p:nvPicPr>
          <p:cNvPr id="3" name="Bilde 2"/>
          <p:cNvPicPr>
            <a:picLocks noChangeAspect="1"/>
          </p:cNvPicPr>
          <p:nvPr userDrawn="1"/>
        </p:nvPicPr>
        <p:blipFill>
          <a:blip r:embed="rId3"/>
          <a:stretch>
            <a:fillRect/>
          </a:stretch>
        </p:blipFill>
        <p:spPr>
          <a:xfrm>
            <a:off x="2263027" y="294448"/>
            <a:ext cx="1444877" cy="548688"/>
          </a:xfrm>
          <a:prstGeom prst="rect">
            <a:avLst/>
          </a:prstGeom>
        </p:spPr>
      </p:pic>
    </p:spTree>
    <p:extLst>
      <p:ext uri="{BB962C8B-B14F-4D97-AF65-F5344CB8AC3E}">
        <p14:creationId xmlns:p14="http://schemas.microsoft.com/office/powerpoint/2010/main" val="18684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251520" y="205979"/>
            <a:ext cx="5904656" cy="857250"/>
          </a:xfrm>
        </p:spPr>
        <p:txBody>
          <a:bodyPr/>
          <a:lstStyle>
            <a:lvl1pPr>
              <a:defRPr/>
            </a:lvl1pPr>
          </a:lstStyle>
          <a:p>
            <a:r>
              <a:rPr lang="nb-NO" dirty="0"/>
              <a:t>Overskrift</a:t>
            </a:r>
          </a:p>
        </p:txBody>
      </p:sp>
      <p:sp>
        <p:nvSpPr>
          <p:cNvPr id="3" name="Plassholder for innhold 2"/>
          <p:cNvSpPr>
            <a:spLocks noGrp="1"/>
          </p:cNvSpPr>
          <p:nvPr>
            <p:ph idx="1"/>
          </p:nvPr>
        </p:nvSpPr>
        <p:spPr>
          <a:xfrm>
            <a:off x="251520" y="1200151"/>
            <a:ext cx="5904656" cy="33944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5" name="Plassholder for bunntekst 4"/>
          <p:cNvSpPr>
            <a:spLocks noGrp="1"/>
          </p:cNvSpPr>
          <p:nvPr>
            <p:ph type="ftr" sz="quarter" idx="11"/>
          </p:nvPr>
        </p:nvSpPr>
        <p:spPr>
          <a:xfrm>
            <a:off x="1619672" y="4767263"/>
            <a:ext cx="4203543" cy="261050"/>
          </a:xfrm>
        </p:spPr>
        <p:txBody>
          <a:bodyPr/>
          <a:lstStyle/>
          <a:p>
            <a:endParaRPr lang="nb-NO" dirty="0"/>
          </a:p>
        </p:txBody>
      </p:sp>
      <p:sp>
        <p:nvSpPr>
          <p:cNvPr id="6" name="Plassholder for lysbildenummer 5"/>
          <p:cNvSpPr>
            <a:spLocks noGrp="1"/>
          </p:cNvSpPr>
          <p:nvPr>
            <p:ph type="sldNum" sz="quarter" idx="12"/>
          </p:nvPr>
        </p:nvSpPr>
        <p:spPr>
          <a:xfrm>
            <a:off x="5868144" y="4767263"/>
            <a:ext cx="504056"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9" name="Bil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8" name="Rett linje 17"/>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sp>
        <p:nvSpPr>
          <p:cNvPr id="11" name="Plassholder for bilde 2"/>
          <p:cNvSpPr>
            <a:spLocks noGrp="1"/>
          </p:cNvSpPr>
          <p:nvPr>
            <p:ph type="pic" idx="13"/>
          </p:nvPr>
        </p:nvSpPr>
        <p:spPr>
          <a:xfrm>
            <a:off x="6300192" y="1"/>
            <a:ext cx="2843808" cy="4659982"/>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pic>
        <p:nvPicPr>
          <p:cNvPr id="7" name="Bilde 6"/>
          <p:cNvPicPr>
            <a:picLocks noChangeAspect="1"/>
          </p:cNvPicPr>
          <p:nvPr userDrawn="1"/>
        </p:nvPicPr>
        <p:blipFill>
          <a:blip r:embed="rId3"/>
          <a:stretch>
            <a:fillRect/>
          </a:stretch>
        </p:blipFill>
        <p:spPr>
          <a:xfrm>
            <a:off x="6228184" y="4615350"/>
            <a:ext cx="1444877" cy="548688"/>
          </a:xfrm>
          <a:prstGeom prst="rect">
            <a:avLst/>
          </a:prstGeom>
        </p:spPr>
      </p:pic>
    </p:spTree>
    <p:extLst>
      <p:ext uri="{BB962C8B-B14F-4D97-AF65-F5344CB8AC3E}">
        <p14:creationId xmlns:p14="http://schemas.microsoft.com/office/powerpoint/2010/main" val="325356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e, 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2983919" y="209426"/>
            <a:ext cx="5904656" cy="857250"/>
          </a:xfrm>
        </p:spPr>
        <p:txBody>
          <a:bodyPr/>
          <a:lstStyle>
            <a:lvl1pPr>
              <a:defRPr/>
            </a:lvl1pPr>
          </a:lstStyle>
          <a:p>
            <a:r>
              <a:rPr lang="en-US" dirty="0" err="1"/>
              <a:t>Overskrift</a:t>
            </a:r>
            <a:endParaRPr lang="nb-NO" dirty="0"/>
          </a:p>
        </p:txBody>
      </p:sp>
      <p:sp>
        <p:nvSpPr>
          <p:cNvPr id="3" name="Plassholder for innhold 2"/>
          <p:cNvSpPr>
            <a:spLocks noGrp="1"/>
          </p:cNvSpPr>
          <p:nvPr>
            <p:ph idx="1"/>
          </p:nvPr>
        </p:nvSpPr>
        <p:spPr>
          <a:xfrm>
            <a:off x="2983919" y="1203598"/>
            <a:ext cx="5904656" cy="33944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5" name="Plassholder for bunntekst 4"/>
          <p:cNvSpPr>
            <a:spLocks noGrp="1"/>
          </p:cNvSpPr>
          <p:nvPr>
            <p:ph type="ftr" sz="quarter" idx="11"/>
          </p:nvPr>
        </p:nvSpPr>
        <p:spPr>
          <a:xfrm>
            <a:off x="1619672" y="4767263"/>
            <a:ext cx="3888432" cy="261050"/>
          </a:xfrm>
        </p:spPr>
        <p:txBody>
          <a:bodyPr/>
          <a:lstStyle/>
          <a:p>
            <a:endParaRPr lang="nb-NO" dirty="0"/>
          </a:p>
        </p:txBody>
      </p:sp>
      <p:sp>
        <p:nvSpPr>
          <p:cNvPr id="6" name="Plassholder for lysbildenummer 5"/>
          <p:cNvSpPr>
            <a:spLocks noGrp="1"/>
          </p:cNvSpPr>
          <p:nvPr>
            <p:ph type="sldNum" sz="quarter" idx="12"/>
          </p:nvPr>
        </p:nvSpPr>
        <p:spPr>
          <a:xfrm>
            <a:off x="5580112" y="4767263"/>
            <a:ext cx="720080"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9" name="Bil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8" name="Rett linje 17"/>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sp>
        <p:nvSpPr>
          <p:cNvPr id="11" name="Plassholder for bilde 2"/>
          <p:cNvSpPr>
            <a:spLocks noGrp="1"/>
          </p:cNvSpPr>
          <p:nvPr>
            <p:ph type="pic" idx="13"/>
          </p:nvPr>
        </p:nvSpPr>
        <p:spPr>
          <a:xfrm>
            <a:off x="0" y="1"/>
            <a:ext cx="2843808" cy="4659982"/>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pic>
        <p:nvPicPr>
          <p:cNvPr id="7" name="Bilde 6"/>
          <p:cNvPicPr>
            <a:picLocks noChangeAspect="1"/>
          </p:cNvPicPr>
          <p:nvPr userDrawn="1"/>
        </p:nvPicPr>
        <p:blipFill>
          <a:blip r:embed="rId3"/>
          <a:stretch>
            <a:fillRect/>
          </a:stretch>
        </p:blipFill>
        <p:spPr>
          <a:xfrm>
            <a:off x="6228184" y="4615350"/>
            <a:ext cx="1444877" cy="548688"/>
          </a:xfrm>
          <a:prstGeom prst="rect">
            <a:avLst/>
          </a:prstGeom>
        </p:spPr>
      </p:pic>
    </p:spTree>
    <p:extLst>
      <p:ext uri="{BB962C8B-B14F-4D97-AF65-F5344CB8AC3E}">
        <p14:creationId xmlns:p14="http://schemas.microsoft.com/office/powerpoint/2010/main" val="31512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pbilde og to tekstbokser">
    <p:spTree>
      <p:nvGrpSpPr>
        <p:cNvPr id="1" name=""/>
        <p:cNvGrpSpPr/>
        <p:nvPr/>
      </p:nvGrpSpPr>
      <p:grpSpPr>
        <a:xfrm>
          <a:off x="0" y="0"/>
          <a:ext cx="0" cy="0"/>
          <a:chOff x="0" y="0"/>
          <a:chExt cx="0" cy="0"/>
        </a:xfrm>
      </p:grpSpPr>
      <p:sp>
        <p:nvSpPr>
          <p:cNvPr id="3" name="Plassholder for tekst 2"/>
          <p:cNvSpPr>
            <a:spLocks noGrp="1"/>
          </p:cNvSpPr>
          <p:nvPr>
            <p:ph type="body" idx="1" hasCustomPrompt="1"/>
          </p:nvPr>
        </p:nvSpPr>
        <p:spPr>
          <a:xfrm>
            <a:off x="251520" y="1949825"/>
            <a:ext cx="4245868" cy="479822"/>
          </a:xfrm>
        </p:spPr>
        <p:txBody>
          <a:bodyPr anchor="b">
            <a:noAutofit/>
          </a:bodyPr>
          <a:lstStyle>
            <a:lvl1pPr marL="0" indent="0">
              <a:buNone/>
              <a:defRPr sz="3200" b="1">
                <a:solidFill>
                  <a:srgbClr val="003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4" name="Plassholder for innhold 3"/>
          <p:cNvSpPr>
            <a:spLocks noGrp="1"/>
          </p:cNvSpPr>
          <p:nvPr>
            <p:ph sz="half" idx="2"/>
          </p:nvPr>
        </p:nvSpPr>
        <p:spPr>
          <a:xfrm>
            <a:off x="251520" y="2427734"/>
            <a:ext cx="4245868" cy="2166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p:cNvSpPr>
            <a:spLocks noGrp="1"/>
          </p:cNvSpPr>
          <p:nvPr>
            <p:ph type="body" sz="quarter" idx="3" hasCustomPrompt="1"/>
          </p:nvPr>
        </p:nvSpPr>
        <p:spPr>
          <a:xfrm>
            <a:off x="4645026" y="1949825"/>
            <a:ext cx="4247454" cy="479822"/>
          </a:xfrm>
        </p:spPr>
        <p:txBody>
          <a:bodyPr anchor="b">
            <a:noAutofit/>
          </a:bodyPr>
          <a:lstStyle>
            <a:lvl1pPr marL="0" indent="0">
              <a:buNone/>
              <a:defRPr sz="3200" b="1">
                <a:solidFill>
                  <a:srgbClr val="003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6" name="Plassholder for innhold 5"/>
          <p:cNvSpPr>
            <a:spLocks noGrp="1"/>
          </p:cNvSpPr>
          <p:nvPr>
            <p:ph sz="quarter" idx="4"/>
          </p:nvPr>
        </p:nvSpPr>
        <p:spPr>
          <a:xfrm>
            <a:off x="4645026" y="2427734"/>
            <a:ext cx="4247454" cy="2166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6" name="Plassholder for bunntekst 4"/>
          <p:cNvSpPr>
            <a:spLocks noGrp="1"/>
          </p:cNvSpPr>
          <p:nvPr>
            <p:ph type="ftr" sz="quarter" idx="11"/>
          </p:nvPr>
        </p:nvSpPr>
        <p:spPr>
          <a:xfrm>
            <a:off x="1619672" y="4767263"/>
            <a:ext cx="3960440" cy="305268"/>
          </a:xfrm>
        </p:spPr>
        <p:txBody>
          <a:bodyPr/>
          <a:lstStyle/>
          <a:p>
            <a:endParaRPr lang="nb-NO" dirty="0"/>
          </a:p>
        </p:txBody>
      </p:sp>
      <p:sp>
        <p:nvSpPr>
          <p:cNvPr id="17" name="Plassholder for lysbildenummer 5"/>
          <p:cNvSpPr>
            <a:spLocks noGrp="1"/>
          </p:cNvSpPr>
          <p:nvPr>
            <p:ph type="sldNum" sz="quarter" idx="12"/>
          </p:nvPr>
        </p:nvSpPr>
        <p:spPr>
          <a:xfrm>
            <a:off x="5652120" y="4767263"/>
            <a:ext cx="648072" cy="305268"/>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8" name="Bild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9" name="Rett linje 18"/>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sp>
        <p:nvSpPr>
          <p:cNvPr id="20" name="Plassholder for bilde 2"/>
          <p:cNvSpPr>
            <a:spLocks noGrp="1"/>
          </p:cNvSpPr>
          <p:nvPr>
            <p:ph type="pic" idx="13"/>
          </p:nvPr>
        </p:nvSpPr>
        <p:spPr>
          <a:xfrm>
            <a:off x="0" y="1"/>
            <a:ext cx="9144000" cy="1851669"/>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pic>
        <p:nvPicPr>
          <p:cNvPr id="2" name="Bilde 1"/>
          <p:cNvPicPr>
            <a:picLocks noChangeAspect="1"/>
          </p:cNvPicPr>
          <p:nvPr userDrawn="1"/>
        </p:nvPicPr>
        <p:blipFill>
          <a:blip r:embed="rId3"/>
          <a:stretch>
            <a:fillRect/>
          </a:stretch>
        </p:blipFill>
        <p:spPr>
          <a:xfrm>
            <a:off x="6228184" y="4615350"/>
            <a:ext cx="1444877" cy="548688"/>
          </a:xfrm>
          <a:prstGeom prst="rect">
            <a:avLst/>
          </a:prstGeom>
        </p:spPr>
      </p:pic>
    </p:spTree>
    <p:extLst>
      <p:ext uri="{BB962C8B-B14F-4D97-AF65-F5344CB8AC3E}">
        <p14:creationId xmlns:p14="http://schemas.microsoft.com/office/powerpoint/2010/main" val="27953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spalter i farger">
    <p:spTree>
      <p:nvGrpSpPr>
        <p:cNvPr id="1" name=""/>
        <p:cNvGrpSpPr/>
        <p:nvPr/>
      </p:nvGrpSpPr>
      <p:grpSpPr>
        <a:xfrm>
          <a:off x="0" y="0"/>
          <a:ext cx="0" cy="0"/>
          <a:chOff x="0" y="0"/>
          <a:chExt cx="0" cy="0"/>
        </a:xfrm>
      </p:grpSpPr>
      <p:sp>
        <p:nvSpPr>
          <p:cNvPr id="4" name="Plassholder for innhold 3"/>
          <p:cNvSpPr>
            <a:spLocks noGrp="1"/>
          </p:cNvSpPr>
          <p:nvPr>
            <p:ph sz="half" idx="2"/>
          </p:nvPr>
        </p:nvSpPr>
        <p:spPr>
          <a:xfrm>
            <a:off x="251520" y="915566"/>
            <a:ext cx="4245868" cy="36790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p:cNvSpPr>
            <a:spLocks noGrp="1"/>
          </p:cNvSpPr>
          <p:nvPr>
            <p:ph type="body" sz="quarter" idx="3" hasCustomPrompt="1"/>
          </p:nvPr>
        </p:nvSpPr>
        <p:spPr>
          <a:xfrm>
            <a:off x="4644009" y="205978"/>
            <a:ext cx="4248552" cy="565572"/>
          </a:xfrm>
        </p:spPr>
        <p:txBody>
          <a:bodyPr anchor="b">
            <a:noAutofit/>
          </a:bodyPr>
          <a:lstStyle>
            <a:lvl1pPr marL="0" indent="0">
              <a:buNone/>
              <a:defRPr sz="3200" b="1">
                <a:solidFill>
                  <a:srgbClr val="003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6" name="Plassholder for innhold 5"/>
          <p:cNvSpPr>
            <a:spLocks noGrp="1"/>
          </p:cNvSpPr>
          <p:nvPr>
            <p:ph sz="quarter" idx="4"/>
          </p:nvPr>
        </p:nvSpPr>
        <p:spPr>
          <a:xfrm>
            <a:off x="4645026" y="915566"/>
            <a:ext cx="4247454" cy="36790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6" name="Plassholder for bunntekst 4"/>
          <p:cNvSpPr>
            <a:spLocks noGrp="1"/>
          </p:cNvSpPr>
          <p:nvPr>
            <p:ph type="ftr" sz="quarter" idx="11"/>
          </p:nvPr>
        </p:nvSpPr>
        <p:spPr>
          <a:xfrm>
            <a:off x="1619672" y="4767263"/>
            <a:ext cx="4032448" cy="261050"/>
          </a:xfrm>
        </p:spPr>
        <p:txBody>
          <a:bodyPr/>
          <a:lstStyle/>
          <a:p>
            <a:endParaRPr lang="nb-NO" dirty="0"/>
          </a:p>
        </p:txBody>
      </p:sp>
      <p:sp>
        <p:nvSpPr>
          <p:cNvPr id="17" name="Plassholder for lysbildenummer 5"/>
          <p:cNvSpPr>
            <a:spLocks noGrp="1"/>
          </p:cNvSpPr>
          <p:nvPr>
            <p:ph type="sldNum" sz="quarter" idx="12"/>
          </p:nvPr>
        </p:nvSpPr>
        <p:spPr>
          <a:xfrm>
            <a:off x="5652120" y="4767263"/>
            <a:ext cx="648072"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8" name="Bild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9" name="Rett linje 18"/>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sp>
        <p:nvSpPr>
          <p:cNvPr id="12" name="Tittel 1"/>
          <p:cNvSpPr>
            <a:spLocks noGrp="1"/>
          </p:cNvSpPr>
          <p:nvPr>
            <p:ph type="title" hasCustomPrompt="1"/>
          </p:nvPr>
        </p:nvSpPr>
        <p:spPr>
          <a:xfrm>
            <a:off x="251520" y="205979"/>
            <a:ext cx="4248472" cy="565572"/>
          </a:xfrm>
        </p:spPr>
        <p:txBody>
          <a:bodyPr/>
          <a:lstStyle>
            <a:lvl1pPr>
              <a:defRPr/>
            </a:lvl1pPr>
          </a:lstStyle>
          <a:p>
            <a:r>
              <a:rPr lang="nb-NO" dirty="0"/>
              <a:t>Overskrift</a:t>
            </a:r>
          </a:p>
        </p:txBody>
      </p:sp>
      <p:sp>
        <p:nvSpPr>
          <p:cNvPr id="2" name="Rektangel 1"/>
          <p:cNvSpPr/>
          <p:nvPr userDrawn="1"/>
        </p:nvSpPr>
        <p:spPr>
          <a:xfrm>
            <a:off x="4572000" y="0"/>
            <a:ext cx="4572000" cy="4659982"/>
          </a:xfrm>
          <a:prstGeom prst="rect">
            <a:avLst/>
          </a:prstGeom>
          <a:solidFill>
            <a:srgbClr val="00328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p:cNvPicPr>
            <a:picLocks noChangeAspect="1"/>
          </p:cNvPicPr>
          <p:nvPr userDrawn="1"/>
        </p:nvPicPr>
        <p:blipFill>
          <a:blip r:embed="rId3"/>
          <a:stretch>
            <a:fillRect/>
          </a:stretch>
        </p:blipFill>
        <p:spPr>
          <a:xfrm>
            <a:off x="6228184" y="4615350"/>
            <a:ext cx="1444877" cy="548688"/>
          </a:xfrm>
          <a:prstGeom prst="rect">
            <a:avLst/>
          </a:prstGeom>
        </p:spPr>
      </p:pic>
    </p:spTree>
    <p:extLst>
      <p:ext uri="{BB962C8B-B14F-4D97-AF65-F5344CB8AC3E}">
        <p14:creationId xmlns:p14="http://schemas.microsoft.com/office/powerpoint/2010/main" val="2605048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e helside">
    <p:spTree>
      <p:nvGrpSpPr>
        <p:cNvPr id="1" name=""/>
        <p:cNvGrpSpPr/>
        <p:nvPr/>
      </p:nvGrpSpPr>
      <p:grpSpPr>
        <a:xfrm>
          <a:off x="0" y="0"/>
          <a:ext cx="0" cy="0"/>
          <a:chOff x="0" y="0"/>
          <a:chExt cx="0" cy="0"/>
        </a:xfrm>
      </p:grpSpPr>
      <p:sp>
        <p:nvSpPr>
          <p:cNvPr id="15" name="Plassholder for dato 3"/>
          <p:cNvSpPr>
            <a:spLocks noGrp="1"/>
          </p:cNvSpPr>
          <p:nvPr>
            <p:ph type="dt" sz="half" idx="10"/>
          </p:nvPr>
        </p:nvSpPr>
        <p:spPr>
          <a:xfrm>
            <a:off x="251520" y="4767263"/>
            <a:ext cx="1224136" cy="273844"/>
          </a:xfrm>
        </p:spPr>
        <p:txBody>
          <a:bodyPr/>
          <a:lstStyle>
            <a:lvl1pPr>
              <a:defRPr>
                <a:solidFill>
                  <a:srgbClr val="003283"/>
                </a:solidFill>
              </a:defRPr>
            </a:lvl1pPr>
          </a:lstStyle>
          <a:p>
            <a:fld id="{49865BB9-59D1-4209-87AE-A52681B2773A}" type="datetimeFigureOut">
              <a:rPr lang="nb-NO" smtClean="0"/>
              <a:pPr/>
              <a:t>20.11.2023</a:t>
            </a:fld>
            <a:endParaRPr lang="nb-NO" dirty="0"/>
          </a:p>
        </p:txBody>
      </p:sp>
      <p:sp>
        <p:nvSpPr>
          <p:cNvPr id="16" name="Plassholder for bunntekst 4"/>
          <p:cNvSpPr>
            <a:spLocks noGrp="1"/>
          </p:cNvSpPr>
          <p:nvPr>
            <p:ph type="ftr" sz="quarter" idx="11"/>
          </p:nvPr>
        </p:nvSpPr>
        <p:spPr>
          <a:xfrm>
            <a:off x="1619672" y="4767263"/>
            <a:ext cx="4176464" cy="273844"/>
          </a:xfrm>
        </p:spPr>
        <p:txBody>
          <a:bodyPr/>
          <a:lstStyle/>
          <a:p>
            <a:endParaRPr lang="nb-NO" dirty="0"/>
          </a:p>
        </p:txBody>
      </p:sp>
      <p:sp>
        <p:nvSpPr>
          <p:cNvPr id="17" name="Plassholder for lysbildenummer 5"/>
          <p:cNvSpPr>
            <a:spLocks noGrp="1"/>
          </p:cNvSpPr>
          <p:nvPr>
            <p:ph type="sldNum" sz="quarter" idx="12"/>
          </p:nvPr>
        </p:nvSpPr>
        <p:spPr>
          <a:xfrm>
            <a:off x="5868144" y="4767263"/>
            <a:ext cx="463843" cy="273844"/>
          </a:xfrm>
        </p:spPr>
        <p:txBody>
          <a:bodyPr/>
          <a:lstStyle>
            <a:lvl1pPr algn="ctr">
              <a:defRPr>
                <a:solidFill>
                  <a:srgbClr val="003283"/>
                </a:solidFill>
              </a:defRPr>
            </a:lvl1pPr>
          </a:lstStyle>
          <a:p>
            <a:fld id="{606C06C4-49B3-473D-9441-AA8DA924B4D8}" type="slidenum">
              <a:rPr lang="nb-NO" smtClean="0"/>
              <a:pPr/>
              <a:t>‹#›</a:t>
            </a:fld>
            <a:endParaRPr lang="nb-NO" dirty="0"/>
          </a:p>
        </p:txBody>
      </p:sp>
      <p:pic>
        <p:nvPicPr>
          <p:cNvPr id="18" name="Bild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761586"/>
            <a:ext cx="1224136" cy="266727"/>
          </a:xfrm>
          <a:prstGeom prst="rect">
            <a:avLst/>
          </a:prstGeom>
        </p:spPr>
      </p:pic>
      <p:cxnSp>
        <p:nvCxnSpPr>
          <p:cNvPr id="19" name="Rett linje 18"/>
          <p:cNvCxnSpPr/>
          <p:nvPr userDrawn="1"/>
        </p:nvCxnSpPr>
        <p:spPr>
          <a:xfrm>
            <a:off x="251520" y="4659982"/>
            <a:ext cx="8640960" cy="0"/>
          </a:xfrm>
          <a:prstGeom prst="line">
            <a:avLst/>
          </a:prstGeom>
          <a:ln>
            <a:solidFill>
              <a:srgbClr val="003283"/>
            </a:solidFill>
          </a:ln>
        </p:spPr>
        <p:style>
          <a:lnRef idx="1">
            <a:schemeClr val="accent1"/>
          </a:lnRef>
          <a:fillRef idx="0">
            <a:schemeClr val="accent1"/>
          </a:fillRef>
          <a:effectRef idx="0">
            <a:schemeClr val="accent1"/>
          </a:effectRef>
          <a:fontRef idx="minor">
            <a:schemeClr val="tx1"/>
          </a:fontRef>
        </p:style>
      </p:cxnSp>
      <p:sp>
        <p:nvSpPr>
          <p:cNvPr id="20" name="Plassholder for bilde 2"/>
          <p:cNvSpPr>
            <a:spLocks noGrp="1"/>
          </p:cNvSpPr>
          <p:nvPr>
            <p:ph type="pic" idx="13"/>
          </p:nvPr>
        </p:nvSpPr>
        <p:spPr>
          <a:xfrm>
            <a:off x="0" y="1"/>
            <a:ext cx="9144000" cy="4659981"/>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pic>
        <p:nvPicPr>
          <p:cNvPr id="2" name="Bilde 1"/>
          <p:cNvPicPr>
            <a:picLocks noChangeAspect="1"/>
          </p:cNvPicPr>
          <p:nvPr userDrawn="1"/>
        </p:nvPicPr>
        <p:blipFill>
          <a:blip r:embed="rId3"/>
          <a:stretch>
            <a:fillRect/>
          </a:stretch>
        </p:blipFill>
        <p:spPr>
          <a:xfrm>
            <a:off x="6228184" y="4615350"/>
            <a:ext cx="1444877" cy="548688"/>
          </a:xfrm>
          <a:prstGeom prst="rect">
            <a:avLst/>
          </a:prstGeom>
        </p:spPr>
      </p:pic>
    </p:spTree>
    <p:extLst>
      <p:ext uri="{BB962C8B-B14F-4D97-AF65-F5344CB8AC3E}">
        <p14:creationId xmlns:p14="http://schemas.microsoft.com/office/powerpoint/2010/main" val="75880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51520" y="205979"/>
            <a:ext cx="8640960" cy="857250"/>
          </a:xfrm>
          <a:prstGeom prst="rect">
            <a:avLst/>
          </a:prstGeom>
        </p:spPr>
        <p:txBody>
          <a:bodyPr vert="horz" lIns="91440" tIns="45720" rIns="91440" bIns="45720" rtlCol="0" anchor="ctr">
            <a:normAutofit/>
          </a:bodyPr>
          <a:lstStyle/>
          <a:p>
            <a:r>
              <a:rPr lang="nb-NO" dirty="0"/>
              <a:t>Overskrift</a:t>
            </a:r>
          </a:p>
        </p:txBody>
      </p:sp>
      <p:sp>
        <p:nvSpPr>
          <p:cNvPr id="3" name="Plassholder for tekst 2"/>
          <p:cNvSpPr>
            <a:spLocks noGrp="1"/>
          </p:cNvSpPr>
          <p:nvPr>
            <p:ph type="body" idx="1"/>
          </p:nvPr>
        </p:nvSpPr>
        <p:spPr>
          <a:xfrm>
            <a:off x="251520" y="1200151"/>
            <a:ext cx="8640960" cy="3394472"/>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251520" y="4767263"/>
            <a:ext cx="233928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9865BB9-59D1-4209-87AE-A52681B2773A}" type="datetimeFigureOut">
              <a:rPr lang="nb-NO" smtClean="0"/>
              <a:t>20.11.2023</a:t>
            </a:fld>
            <a:endParaRPr lang="nb-NO" dirty="0"/>
          </a:p>
        </p:txBody>
      </p:sp>
      <p:sp>
        <p:nvSpPr>
          <p:cNvPr id="5" name="Plassholder for bunn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4767263"/>
            <a:ext cx="233928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06C06C4-49B3-473D-9441-AA8DA924B4D8}" type="slidenum">
              <a:rPr lang="nb-NO" smtClean="0"/>
              <a:t>‹#›</a:t>
            </a:fld>
            <a:endParaRPr lang="nb-NO"/>
          </a:p>
        </p:txBody>
      </p:sp>
    </p:spTree>
    <p:extLst>
      <p:ext uri="{BB962C8B-B14F-4D97-AF65-F5344CB8AC3E}">
        <p14:creationId xmlns:p14="http://schemas.microsoft.com/office/powerpoint/2010/main" val="1403410779"/>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61" r:id="rId4"/>
    <p:sldLayoutId id="2147483662" r:id="rId5"/>
    <p:sldLayoutId id="2147483664" r:id="rId6"/>
    <p:sldLayoutId id="2147483653" r:id="rId7"/>
    <p:sldLayoutId id="2147483666" r:id="rId8"/>
    <p:sldLayoutId id="2147483667" r:id="rId9"/>
    <p:sldLayoutId id="2147483651" r:id="rId10"/>
    <p:sldLayoutId id="2147483652" r:id="rId11"/>
    <p:sldLayoutId id="2147483665" r:id="rId12"/>
    <p:sldLayoutId id="2147483654" r:id="rId13"/>
    <p:sldLayoutId id="2147483655" r:id="rId14"/>
    <p:sldLayoutId id="2147483656" r:id="rId15"/>
    <p:sldLayoutId id="2147483658" r:id="rId16"/>
    <p:sldLayoutId id="2147483659" r:id="rId17"/>
    <p:sldLayoutId id="2147483668" r:id="rId18"/>
  </p:sldLayoutIdLst>
  <p:txStyles>
    <p:titleStyle>
      <a:lvl1pPr algn="l" defTabSz="914400" rtl="0" eaLnBrk="1" latinLnBrk="0" hangingPunct="1">
        <a:spcBef>
          <a:spcPct val="0"/>
        </a:spcBef>
        <a:buNone/>
        <a:defRPr sz="3200" b="1" kern="1200">
          <a:solidFill>
            <a:srgbClr val="00328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Samtykkekompetanse</a:t>
            </a:r>
          </a:p>
        </p:txBody>
      </p:sp>
      <p:sp>
        <p:nvSpPr>
          <p:cNvPr id="3" name="Undertittel 2"/>
          <p:cNvSpPr>
            <a:spLocks noGrp="1"/>
          </p:cNvSpPr>
          <p:nvPr>
            <p:ph type="subTitle" idx="1"/>
          </p:nvPr>
        </p:nvSpPr>
        <p:spPr/>
        <p:txBody>
          <a:bodyPr>
            <a:normAutofit fontScale="62500" lnSpcReduction="20000"/>
          </a:bodyPr>
          <a:lstStyle/>
          <a:p>
            <a:r>
              <a:rPr lang="nb-NO" dirty="0"/>
              <a:t>Sverre Bergh</a:t>
            </a:r>
          </a:p>
          <a:p>
            <a:r>
              <a:rPr lang="nb-NO" dirty="0"/>
              <a:t>Forskningsleder, AFS</a:t>
            </a:r>
          </a:p>
        </p:txBody>
      </p:sp>
    </p:spTree>
    <p:extLst>
      <p:ext uri="{BB962C8B-B14F-4D97-AF65-F5344CB8AC3E}">
        <p14:creationId xmlns:p14="http://schemas.microsoft.com/office/powerpoint/2010/main" val="367893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EA1129-0D58-E053-D59C-E6A34E5D13D9}"/>
              </a:ext>
            </a:extLst>
          </p:cNvPr>
          <p:cNvSpPr>
            <a:spLocks noGrp="1"/>
          </p:cNvSpPr>
          <p:nvPr>
            <p:ph type="title"/>
          </p:nvPr>
        </p:nvSpPr>
        <p:spPr>
          <a:xfrm>
            <a:off x="251520" y="205979"/>
            <a:ext cx="8640960" cy="857250"/>
          </a:xfrm>
        </p:spPr>
        <p:txBody>
          <a:bodyPr anchor="ctr">
            <a:normAutofit/>
          </a:bodyPr>
          <a:lstStyle/>
          <a:p>
            <a:pPr>
              <a:lnSpc>
                <a:spcPct val="90000"/>
              </a:lnSpc>
            </a:pPr>
            <a:r>
              <a:rPr lang="nb-NO" sz="2700"/>
              <a:t>§ 15 Ny eller endret bruk av innsamlet humant biologisk materiale eller helseopplysninger</a:t>
            </a:r>
          </a:p>
        </p:txBody>
      </p:sp>
      <p:pic>
        <p:nvPicPr>
          <p:cNvPr id="5" name="Plassholder for innhold 4" descr="Et bilde som inneholder tekst, skjermbilde, Font, line&#10;&#10;Automatisk generert beskrivelse">
            <a:extLst>
              <a:ext uri="{FF2B5EF4-FFF2-40B4-BE49-F238E27FC236}">
                <a16:creationId xmlns:a16="http://schemas.microsoft.com/office/drawing/2014/main" id="{4EAD2B0F-3E27-61BA-02BC-9EC3D4E3329F}"/>
              </a:ext>
            </a:extLst>
          </p:cNvPr>
          <p:cNvPicPr>
            <a:picLocks noGrp="1" noChangeAspect="1"/>
          </p:cNvPicPr>
          <p:nvPr>
            <p:ph idx="1"/>
          </p:nvPr>
        </p:nvPicPr>
        <p:blipFill>
          <a:blip r:embed="rId2"/>
          <a:stretch>
            <a:fillRect/>
          </a:stretch>
        </p:blipFill>
        <p:spPr>
          <a:xfrm>
            <a:off x="251520" y="2152104"/>
            <a:ext cx="8640960" cy="1490566"/>
          </a:xfrm>
          <a:noFill/>
        </p:spPr>
      </p:pic>
    </p:spTree>
    <p:extLst>
      <p:ext uri="{BB962C8B-B14F-4D97-AF65-F5344CB8AC3E}">
        <p14:creationId xmlns:p14="http://schemas.microsoft.com/office/powerpoint/2010/main" val="95028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268F20-82CB-E18E-6F28-DF89A01AFA6B}"/>
              </a:ext>
            </a:extLst>
          </p:cNvPr>
          <p:cNvSpPr>
            <a:spLocks noGrp="1"/>
          </p:cNvSpPr>
          <p:nvPr>
            <p:ph type="title"/>
          </p:nvPr>
        </p:nvSpPr>
        <p:spPr>
          <a:xfrm>
            <a:off x="251520" y="205979"/>
            <a:ext cx="8640960" cy="857250"/>
          </a:xfrm>
        </p:spPr>
        <p:txBody>
          <a:bodyPr anchor="ctr">
            <a:normAutofit/>
          </a:bodyPr>
          <a:lstStyle/>
          <a:p>
            <a:r>
              <a:rPr lang="nb-NO" dirty="0"/>
              <a:t>§ 16 Tilbaketrekking av samtykke</a:t>
            </a:r>
          </a:p>
        </p:txBody>
      </p:sp>
      <p:pic>
        <p:nvPicPr>
          <p:cNvPr id="5" name="Plassholder for innhold 4" descr="Et bilde som inneholder tekst, skjermbilde, Font&#10;&#10;Automatisk generert beskrivelse">
            <a:extLst>
              <a:ext uri="{FF2B5EF4-FFF2-40B4-BE49-F238E27FC236}">
                <a16:creationId xmlns:a16="http://schemas.microsoft.com/office/drawing/2014/main" id="{41736130-BCBE-E0E9-E633-AD76DA57F9FA}"/>
              </a:ext>
            </a:extLst>
          </p:cNvPr>
          <p:cNvPicPr>
            <a:picLocks noGrp="1" noChangeAspect="1"/>
          </p:cNvPicPr>
          <p:nvPr>
            <p:ph idx="1"/>
          </p:nvPr>
        </p:nvPicPr>
        <p:blipFill>
          <a:blip r:embed="rId2"/>
          <a:stretch>
            <a:fillRect/>
          </a:stretch>
        </p:blipFill>
        <p:spPr>
          <a:xfrm>
            <a:off x="251520" y="1536435"/>
            <a:ext cx="8640960" cy="2721904"/>
          </a:xfrm>
          <a:noFill/>
        </p:spPr>
      </p:pic>
    </p:spTree>
    <p:extLst>
      <p:ext uri="{BB962C8B-B14F-4D97-AF65-F5344CB8AC3E}">
        <p14:creationId xmlns:p14="http://schemas.microsoft.com/office/powerpoint/2010/main" val="659407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D7F6C4-AFDB-7473-9365-24E557DA4FC1}"/>
              </a:ext>
            </a:extLst>
          </p:cNvPr>
          <p:cNvSpPr>
            <a:spLocks noGrp="1"/>
          </p:cNvSpPr>
          <p:nvPr>
            <p:ph type="title"/>
          </p:nvPr>
        </p:nvSpPr>
        <p:spPr>
          <a:xfrm>
            <a:off x="251520" y="205979"/>
            <a:ext cx="8640960" cy="857250"/>
          </a:xfrm>
        </p:spPr>
        <p:txBody>
          <a:bodyPr anchor="ctr">
            <a:normAutofit/>
          </a:bodyPr>
          <a:lstStyle/>
          <a:p>
            <a:r>
              <a:rPr lang="nb-NO" dirty="0"/>
              <a:t>§ 17 Hvem har samtykkekompetanse</a:t>
            </a:r>
          </a:p>
        </p:txBody>
      </p:sp>
      <p:pic>
        <p:nvPicPr>
          <p:cNvPr id="5" name="Plassholder for innhold 4" descr="Et bilde som inneholder tekst, skjermbilde, Font, dokument&#10;&#10;Automatisk generert beskrivelse">
            <a:extLst>
              <a:ext uri="{FF2B5EF4-FFF2-40B4-BE49-F238E27FC236}">
                <a16:creationId xmlns:a16="http://schemas.microsoft.com/office/drawing/2014/main" id="{3031A02A-D132-9419-D43C-890A111F227E}"/>
              </a:ext>
            </a:extLst>
          </p:cNvPr>
          <p:cNvPicPr>
            <a:picLocks noGrp="1" noChangeAspect="1"/>
          </p:cNvPicPr>
          <p:nvPr>
            <p:ph idx="1"/>
          </p:nvPr>
        </p:nvPicPr>
        <p:blipFill>
          <a:blip r:embed="rId2"/>
          <a:stretch>
            <a:fillRect/>
          </a:stretch>
        </p:blipFill>
        <p:spPr>
          <a:xfrm>
            <a:off x="1244085" y="1200151"/>
            <a:ext cx="6655830" cy="3394472"/>
          </a:xfrm>
          <a:noFill/>
        </p:spPr>
      </p:pic>
    </p:spTree>
    <p:extLst>
      <p:ext uri="{BB962C8B-B14F-4D97-AF65-F5344CB8AC3E}">
        <p14:creationId xmlns:p14="http://schemas.microsoft.com/office/powerpoint/2010/main" val="1952216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88AA9B-095D-D753-D59B-AFBC08D311C8}"/>
              </a:ext>
            </a:extLst>
          </p:cNvPr>
          <p:cNvSpPr>
            <a:spLocks noGrp="1"/>
          </p:cNvSpPr>
          <p:nvPr>
            <p:ph type="title"/>
          </p:nvPr>
        </p:nvSpPr>
        <p:spPr>
          <a:xfrm>
            <a:off x="251520" y="205979"/>
            <a:ext cx="8640960" cy="493563"/>
          </a:xfrm>
        </p:spPr>
        <p:txBody>
          <a:bodyPr anchor="ctr">
            <a:normAutofit fontScale="90000"/>
          </a:bodyPr>
          <a:lstStyle/>
          <a:p>
            <a:r>
              <a:rPr lang="nb-NO" dirty="0"/>
              <a:t>Pasient- og brukerrettighetsloven</a:t>
            </a:r>
          </a:p>
        </p:txBody>
      </p:sp>
      <p:pic>
        <p:nvPicPr>
          <p:cNvPr id="5" name="Bilde 4">
            <a:extLst>
              <a:ext uri="{FF2B5EF4-FFF2-40B4-BE49-F238E27FC236}">
                <a16:creationId xmlns:a16="http://schemas.microsoft.com/office/drawing/2014/main" id="{D9FB1286-2A91-67A6-222D-293BB7EE7E3E}"/>
              </a:ext>
            </a:extLst>
          </p:cNvPr>
          <p:cNvPicPr>
            <a:picLocks noChangeAspect="1"/>
          </p:cNvPicPr>
          <p:nvPr/>
        </p:nvPicPr>
        <p:blipFill rotWithShape="1">
          <a:blip r:embed="rId2"/>
          <a:srcRect t="1846" b="2142"/>
          <a:stretch/>
        </p:blipFill>
        <p:spPr>
          <a:xfrm>
            <a:off x="1475656" y="635617"/>
            <a:ext cx="6296650" cy="4020269"/>
          </a:xfrm>
          <a:prstGeom prst="rect">
            <a:avLst/>
          </a:prstGeom>
          <a:noFill/>
        </p:spPr>
      </p:pic>
    </p:spTree>
    <p:extLst>
      <p:ext uri="{BB962C8B-B14F-4D97-AF65-F5344CB8AC3E}">
        <p14:creationId xmlns:p14="http://schemas.microsoft.com/office/powerpoint/2010/main" val="2575458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4CF17D-680D-7209-AEF5-A567C333C0EE}"/>
              </a:ext>
            </a:extLst>
          </p:cNvPr>
          <p:cNvSpPr>
            <a:spLocks noGrp="1"/>
          </p:cNvSpPr>
          <p:nvPr>
            <p:ph type="title"/>
          </p:nvPr>
        </p:nvSpPr>
        <p:spPr>
          <a:xfrm>
            <a:off x="251520" y="205979"/>
            <a:ext cx="8640960" cy="857250"/>
          </a:xfrm>
        </p:spPr>
        <p:txBody>
          <a:bodyPr anchor="ctr">
            <a:normAutofit/>
          </a:bodyPr>
          <a:lstStyle/>
          <a:p>
            <a:pPr>
              <a:lnSpc>
                <a:spcPct val="90000"/>
              </a:lnSpc>
            </a:pPr>
            <a:r>
              <a:rPr lang="nb-NO" sz="2700"/>
              <a:t>§ 18 Vilkår for forskning som inkluderer personer uten samtykkekompetanse</a:t>
            </a:r>
          </a:p>
        </p:txBody>
      </p:sp>
      <p:pic>
        <p:nvPicPr>
          <p:cNvPr id="5" name="Plassholder for innhold 4">
            <a:extLst>
              <a:ext uri="{FF2B5EF4-FFF2-40B4-BE49-F238E27FC236}">
                <a16:creationId xmlns:a16="http://schemas.microsoft.com/office/drawing/2014/main" id="{B8D81121-00C7-93A5-FFEA-314542E1CFFE}"/>
              </a:ext>
            </a:extLst>
          </p:cNvPr>
          <p:cNvPicPr>
            <a:picLocks noGrp="1" noChangeAspect="1"/>
          </p:cNvPicPr>
          <p:nvPr>
            <p:ph idx="1"/>
          </p:nvPr>
        </p:nvPicPr>
        <p:blipFill>
          <a:blip r:embed="rId2"/>
          <a:stretch>
            <a:fillRect/>
          </a:stretch>
        </p:blipFill>
        <p:spPr>
          <a:xfrm>
            <a:off x="251520" y="1525634"/>
            <a:ext cx="8640960" cy="2743505"/>
          </a:xfrm>
          <a:noFill/>
        </p:spPr>
      </p:pic>
    </p:spTree>
    <p:extLst>
      <p:ext uri="{BB962C8B-B14F-4D97-AF65-F5344CB8AC3E}">
        <p14:creationId xmlns:p14="http://schemas.microsoft.com/office/powerpoint/2010/main" val="3804702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ilde 1">
            <a:extLst>
              <a:ext uri="{FF2B5EF4-FFF2-40B4-BE49-F238E27FC236}">
                <a16:creationId xmlns:a16="http://schemas.microsoft.com/office/drawing/2014/main" id="{1489467E-C5B5-959B-856B-2BD0D32786F6}"/>
              </a:ext>
            </a:extLst>
          </p:cNvPr>
          <p:cNvSpPr>
            <a:spLocks noGrp="1"/>
          </p:cNvSpPr>
          <p:nvPr>
            <p:ph type="pic" idx="10"/>
          </p:nvPr>
        </p:nvSpPr>
        <p:spPr/>
        <p:txBody>
          <a:bodyPr/>
          <a:lstStyle/>
          <a:p>
            <a:endParaRPr lang="nb-NO"/>
          </a:p>
        </p:txBody>
      </p:sp>
      <p:sp>
        <p:nvSpPr>
          <p:cNvPr id="3" name="Tittel 2">
            <a:extLst>
              <a:ext uri="{FF2B5EF4-FFF2-40B4-BE49-F238E27FC236}">
                <a16:creationId xmlns:a16="http://schemas.microsoft.com/office/drawing/2014/main" id="{9CF3AE50-4BA5-ACBE-A2CA-F86798A481F8}"/>
              </a:ext>
            </a:extLst>
          </p:cNvPr>
          <p:cNvSpPr>
            <a:spLocks noGrp="1"/>
          </p:cNvSpPr>
          <p:nvPr>
            <p:ph type="ctrTitle"/>
          </p:nvPr>
        </p:nvSpPr>
        <p:spPr>
          <a:xfrm>
            <a:off x="0" y="2859782"/>
            <a:ext cx="6732240" cy="648072"/>
          </a:xfrm>
        </p:spPr>
        <p:txBody>
          <a:bodyPr>
            <a:normAutofit fontScale="90000"/>
          </a:bodyPr>
          <a:lstStyle/>
          <a:p>
            <a:r>
              <a:rPr lang="nb-NO" dirty="0"/>
              <a:t>Hvordan vurdere samtykkekompetanse?</a:t>
            </a:r>
          </a:p>
        </p:txBody>
      </p:sp>
    </p:spTree>
    <p:extLst>
      <p:ext uri="{BB962C8B-B14F-4D97-AF65-F5344CB8AC3E}">
        <p14:creationId xmlns:p14="http://schemas.microsoft.com/office/powerpoint/2010/main" val="225610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83568" y="339502"/>
            <a:ext cx="5829300" cy="857250"/>
          </a:xfrm>
        </p:spPr>
        <p:txBody>
          <a:bodyPr>
            <a:normAutofit/>
          </a:bodyPr>
          <a:lstStyle/>
          <a:p>
            <a:r>
              <a:rPr lang="nb-NO" dirty="0">
                <a:latin typeface="Calibri" pitchFamily="34" charset="0"/>
              </a:rPr>
              <a:t>Vurdere samtykkekompetanse</a:t>
            </a:r>
          </a:p>
        </p:txBody>
      </p:sp>
      <p:sp>
        <p:nvSpPr>
          <p:cNvPr id="6149" name="Rectangle 3"/>
          <p:cNvSpPr>
            <a:spLocks noGrp="1" noChangeArrowheads="1"/>
          </p:cNvSpPr>
          <p:nvPr>
            <p:ph idx="1"/>
          </p:nvPr>
        </p:nvSpPr>
        <p:spPr>
          <a:xfrm>
            <a:off x="683568" y="1059582"/>
            <a:ext cx="6824513" cy="3580284"/>
          </a:xfrm>
        </p:spPr>
        <p:txBody>
          <a:bodyPr/>
          <a:lstStyle/>
          <a:p>
            <a:r>
              <a:rPr lang="nb-NO" dirty="0">
                <a:latin typeface="Calibri" pitchFamily="34" charset="0"/>
              </a:rPr>
              <a:t>Generell kunnskap om pasienten/deltaker er viktig </a:t>
            </a:r>
          </a:p>
          <a:p>
            <a:r>
              <a:rPr lang="nb-NO" dirty="0">
                <a:latin typeface="Calibri" pitchFamily="34" charset="0"/>
              </a:rPr>
              <a:t>Kunnskap om helsehjelpen eller forskningsstudien</a:t>
            </a:r>
          </a:p>
          <a:p>
            <a:r>
              <a:rPr lang="nb-NO" dirty="0">
                <a:latin typeface="Calibri" pitchFamily="34" charset="0"/>
              </a:rPr>
              <a:t>Samtale med pas./deltaker om aktuell forskning</a:t>
            </a:r>
          </a:p>
          <a:p>
            <a:r>
              <a:rPr lang="nb-NO" dirty="0">
                <a:latin typeface="Calibri" pitchFamily="34" charset="0"/>
              </a:rPr>
              <a:t>Samtale med pleiere/pårørende</a:t>
            </a:r>
          </a:p>
          <a:p>
            <a:endParaRPr lang="nb-NO" sz="1800" dirty="0">
              <a:latin typeface="Calibri" pitchFamily="34" charset="0"/>
            </a:endParaRPr>
          </a:p>
          <a:p>
            <a:endParaRPr lang="nb-NO" sz="1200" dirty="0"/>
          </a:p>
        </p:txBody>
      </p:sp>
      <p:sp>
        <p:nvSpPr>
          <p:cNvPr id="6147" name="Rectangle 6"/>
          <p:cNvSpPr>
            <a:spLocks noGrp="1" noChangeArrowheads="1"/>
          </p:cNvSpPr>
          <p:nvPr>
            <p:ph type="sldNum" sz="quarter" idx="12"/>
          </p:nvPr>
        </p:nvSpPr>
        <p:spPr>
          <a:noFill/>
        </p:spPr>
        <p:txBody>
          <a:bodyPr/>
          <a:lstStyle/>
          <a:p>
            <a:fld id="{5FDAB2CE-CFBD-4AF1-B8BF-653340012786}" type="slidenum">
              <a:rPr lang="nb-NO" smtClean="0"/>
              <a:pPr/>
              <a:t>16</a:t>
            </a:fld>
            <a:endParaRPr lang="nb-N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tel 1"/>
          <p:cNvSpPr>
            <a:spLocks noGrp="1"/>
          </p:cNvSpPr>
          <p:nvPr>
            <p:ph type="title"/>
          </p:nvPr>
        </p:nvSpPr>
        <p:spPr>
          <a:xfrm>
            <a:off x="386099" y="252412"/>
            <a:ext cx="5829300" cy="857250"/>
          </a:xfrm>
        </p:spPr>
        <p:txBody>
          <a:bodyPr>
            <a:normAutofit/>
          </a:bodyPr>
          <a:lstStyle/>
          <a:p>
            <a:r>
              <a:rPr lang="nb-NO" dirty="0">
                <a:latin typeface="Calibri" pitchFamily="34" charset="0"/>
              </a:rPr>
              <a:t>Vurdere samtykkekompetanse</a:t>
            </a:r>
          </a:p>
        </p:txBody>
      </p:sp>
      <p:sp>
        <p:nvSpPr>
          <p:cNvPr id="7173" name="Plassholder for innhold 2"/>
          <p:cNvSpPr>
            <a:spLocks noGrp="1"/>
          </p:cNvSpPr>
          <p:nvPr>
            <p:ph idx="1"/>
          </p:nvPr>
        </p:nvSpPr>
        <p:spPr>
          <a:xfrm>
            <a:off x="539552" y="987574"/>
            <a:ext cx="7218561" cy="3474889"/>
          </a:xfrm>
        </p:spPr>
        <p:txBody>
          <a:bodyPr>
            <a:normAutofit/>
          </a:bodyPr>
          <a:lstStyle/>
          <a:p>
            <a:r>
              <a:rPr lang="nb-NO" dirty="0">
                <a:latin typeface="Calibri" pitchFamily="34" charset="0"/>
              </a:rPr>
              <a:t>Legge forholdene til rette for at pasienten kan utøve samtykke</a:t>
            </a:r>
          </a:p>
          <a:p>
            <a:pPr lvl="1"/>
            <a:r>
              <a:rPr lang="nb-NO" sz="1800" dirty="0">
                <a:latin typeface="Calibri" pitchFamily="34" charset="0"/>
              </a:rPr>
              <a:t>god tid</a:t>
            </a:r>
          </a:p>
          <a:p>
            <a:pPr lvl="1"/>
            <a:r>
              <a:rPr lang="nb-NO" sz="1800" dirty="0">
                <a:latin typeface="Calibri" pitchFamily="34" charset="0"/>
              </a:rPr>
              <a:t>variasjon hos pasienten</a:t>
            </a:r>
          </a:p>
          <a:p>
            <a:pPr lvl="1"/>
            <a:r>
              <a:rPr lang="nb-NO" sz="1800" dirty="0">
                <a:latin typeface="Calibri" pitchFamily="34" charset="0"/>
              </a:rPr>
              <a:t>tilpasset informasjon </a:t>
            </a:r>
          </a:p>
          <a:p>
            <a:r>
              <a:rPr lang="nb-NO" dirty="0">
                <a:latin typeface="Calibri" pitchFamily="34" charset="0"/>
              </a:rPr>
              <a:t>Krav om ”åpenbart ikke i stand til å forstå” – ved tvil, har samtykkekompetanse</a:t>
            </a:r>
          </a:p>
          <a:p>
            <a:pPr lvl="1"/>
            <a:r>
              <a:rPr lang="nb-NO" dirty="0">
                <a:latin typeface="Calibri" pitchFamily="34" charset="0"/>
              </a:rPr>
              <a:t>Avgjørelsen dokumenteres i pasientens journal</a:t>
            </a:r>
          </a:p>
          <a:p>
            <a:pPr lvl="1"/>
            <a:r>
              <a:rPr lang="nb-NO" sz="1800" dirty="0">
                <a:latin typeface="Calibri" pitchFamily="34" charset="0"/>
              </a:rPr>
              <a:t>Begrunnes</a:t>
            </a:r>
          </a:p>
        </p:txBody>
      </p:sp>
      <p:sp>
        <p:nvSpPr>
          <p:cNvPr id="7171" name="Rectangle 6"/>
          <p:cNvSpPr>
            <a:spLocks noGrp="1" noChangeArrowheads="1"/>
          </p:cNvSpPr>
          <p:nvPr>
            <p:ph type="sldNum" sz="quarter" idx="12"/>
          </p:nvPr>
        </p:nvSpPr>
        <p:spPr>
          <a:noFill/>
        </p:spPr>
        <p:txBody>
          <a:bodyPr/>
          <a:lstStyle/>
          <a:p>
            <a:fld id="{5FF4420A-AFAB-429F-8D25-14FD219168BA}" type="slidenum">
              <a:rPr lang="nb-NO" smtClean="0"/>
              <a:pPr/>
              <a:t>17</a:t>
            </a:fld>
            <a:endParaRPr lang="nb-N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6"/>
          <p:cNvSpPr>
            <a:spLocks noGrp="1" noChangeArrowheads="1"/>
          </p:cNvSpPr>
          <p:nvPr>
            <p:ph type="sldNum" sz="quarter" idx="12"/>
          </p:nvPr>
        </p:nvSpPr>
        <p:spPr>
          <a:noFill/>
        </p:spPr>
        <p:txBody>
          <a:bodyPr/>
          <a:lstStyle/>
          <a:p>
            <a:fld id="{A46F5843-F08F-447F-B6BC-906BFA4A1FA0}" type="slidenum">
              <a:rPr lang="nb-NO" smtClean="0"/>
              <a:pPr/>
              <a:t>18</a:t>
            </a:fld>
            <a:endParaRPr lang="nb-NO"/>
          </a:p>
        </p:txBody>
      </p:sp>
      <p:sp>
        <p:nvSpPr>
          <p:cNvPr id="8196" name="Tittel 1"/>
          <p:cNvSpPr>
            <a:spLocks noGrp="1"/>
          </p:cNvSpPr>
          <p:nvPr>
            <p:ph type="title" idx="4294967295"/>
          </p:nvPr>
        </p:nvSpPr>
        <p:spPr>
          <a:xfrm>
            <a:off x="218864" y="252412"/>
            <a:ext cx="5829300" cy="857250"/>
          </a:xfrm>
        </p:spPr>
        <p:txBody>
          <a:bodyPr>
            <a:normAutofit/>
          </a:bodyPr>
          <a:lstStyle/>
          <a:p>
            <a:r>
              <a:rPr lang="nb-NO" dirty="0">
                <a:latin typeface="Calibri" pitchFamily="34" charset="0"/>
              </a:rPr>
              <a:t>Vurdere samtykkekompetanse</a:t>
            </a:r>
          </a:p>
        </p:txBody>
      </p:sp>
      <p:sp>
        <p:nvSpPr>
          <p:cNvPr id="8197" name="Plassholder for innhold 2"/>
          <p:cNvSpPr>
            <a:spLocks noGrp="1"/>
          </p:cNvSpPr>
          <p:nvPr>
            <p:ph idx="4294967295"/>
          </p:nvPr>
        </p:nvSpPr>
        <p:spPr>
          <a:xfrm>
            <a:off x="467544" y="1059582"/>
            <a:ext cx="7102450" cy="3402881"/>
          </a:xfrm>
        </p:spPr>
        <p:txBody>
          <a:bodyPr>
            <a:normAutofit/>
          </a:bodyPr>
          <a:lstStyle/>
          <a:p>
            <a:r>
              <a:rPr lang="nb-NO" dirty="0"/>
              <a:t>I forhold til hva og når ?</a:t>
            </a:r>
            <a:r>
              <a:rPr lang="nb-NO" sz="2800" dirty="0"/>
              <a:t> </a:t>
            </a:r>
          </a:p>
          <a:p>
            <a:pPr lvl="1"/>
            <a:r>
              <a:rPr lang="nb-NO" dirty="0"/>
              <a:t>Samtykkekompetanse skal vurderes i forhold til aktuell beslutning om helsehjelp eller deltagelse i forskning</a:t>
            </a:r>
          </a:p>
          <a:p>
            <a:pPr lvl="2"/>
            <a:r>
              <a:rPr lang="nb-NO" sz="1600" dirty="0"/>
              <a:t>Situasjons-spesifikk</a:t>
            </a:r>
          </a:p>
          <a:p>
            <a:pPr lvl="2"/>
            <a:r>
              <a:rPr lang="nb-NO" sz="1600" dirty="0"/>
              <a:t>Tids-spesifikk</a:t>
            </a:r>
          </a:p>
          <a:p>
            <a:pPr lvl="1"/>
            <a:r>
              <a:rPr lang="nb-NO" dirty="0"/>
              <a:t>Generell tap av samtykkekompetanse er sjeldent </a:t>
            </a:r>
            <a:r>
              <a:rPr lang="nb-NO" sz="1100" dirty="0"/>
              <a:t>(PBRL §4-3, 2 ledd)</a:t>
            </a:r>
          </a:p>
          <a:p>
            <a:pPr lvl="2"/>
            <a:r>
              <a:rPr lang="nb-NO" sz="1600" dirty="0"/>
              <a:t>Bevisstløs/koma</a:t>
            </a:r>
          </a:p>
          <a:p>
            <a:pPr lvl="2"/>
            <a:r>
              <a:rPr lang="nb-NO" sz="1600" dirty="0"/>
              <a:t>Alvorlig psykose</a:t>
            </a:r>
          </a:p>
          <a:p>
            <a:pPr lvl="2"/>
            <a:r>
              <a:rPr lang="nb-NO" sz="1600" dirty="0"/>
              <a:t>Alvorlig demenssykdom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type="sldNum" sz="quarter" idx="12"/>
          </p:nvPr>
        </p:nvSpPr>
        <p:spPr>
          <a:noFill/>
        </p:spPr>
        <p:txBody>
          <a:bodyPr/>
          <a:lstStyle/>
          <a:p>
            <a:fld id="{22A7FF58-AB74-4E45-85EE-27E4BE0AF6FB}" type="slidenum">
              <a:rPr lang="nb-NO" smtClean="0"/>
              <a:pPr/>
              <a:t>19</a:t>
            </a:fld>
            <a:endParaRPr lang="nb-NO"/>
          </a:p>
        </p:txBody>
      </p:sp>
      <p:sp>
        <p:nvSpPr>
          <p:cNvPr id="9220" name="Tittel 1"/>
          <p:cNvSpPr>
            <a:spLocks noGrp="1"/>
          </p:cNvSpPr>
          <p:nvPr>
            <p:ph type="title" idx="4294967295"/>
          </p:nvPr>
        </p:nvSpPr>
        <p:spPr>
          <a:xfrm>
            <a:off x="395536" y="252412"/>
            <a:ext cx="5829300" cy="857250"/>
          </a:xfrm>
        </p:spPr>
        <p:txBody>
          <a:bodyPr>
            <a:normAutofit/>
          </a:bodyPr>
          <a:lstStyle/>
          <a:p>
            <a:r>
              <a:rPr lang="nb-NO" sz="2800" dirty="0">
                <a:latin typeface="Calibri" pitchFamily="34" charset="0"/>
              </a:rPr>
              <a:t>Vurdere samtykkekompetanse</a:t>
            </a:r>
          </a:p>
        </p:txBody>
      </p:sp>
      <p:sp>
        <p:nvSpPr>
          <p:cNvPr id="9221" name="Plassholder for innhold 2"/>
          <p:cNvSpPr>
            <a:spLocks noGrp="1"/>
          </p:cNvSpPr>
          <p:nvPr>
            <p:ph idx="4294967295"/>
          </p:nvPr>
        </p:nvSpPr>
        <p:spPr>
          <a:xfrm>
            <a:off x="395536" y="1109662"/>
            <a:ext cx="7174458" cy="3352801"/>
          </a:xfrm>
        </p:spPr>
        <p:txBody>
          <a:bodyPr>
            <a:normAutofit/>
          </a:bodyPr>
          <a:lstStyle/>
          <a:p>
            <a:pPr>
              <a:lnSpc>
                <a:spcPct val="90000"/>
              </a:lnSpc>
            </a:pPr>
            <a:r>
              <a:rPr lang="nb-NO" dirty="0">
                <a:latin typeface="Calibri" pitchFamily="34" charset="0"/>
              </a:rPr>
              <a:t>Hvem avgjør spørsmålet om samtykkekompetanse?</a:t>
            </a:r>
          </a:p>
          <a:p>
            <a:pPr lvl="1">
              <a:lnSpc>
                <a:spcPct val="90000"/>
              </a:lnSpc>
              <a:buFont typeface="Wingdings" pitchFamily="2" charset="2"/>
              <a:buChar char="§"/>
            </a:pPr>
            <a:r>
              <a:rPr lang="nb-NO" dirty="0">
                <a:latin typeface="Calibri" pitchFamily="34" charset="0"/>
              </a:rPr>
              <a:t>Pasient- og brukerrettighetslovens §4-3 </a:t>
            </a:r>
          </a:p>
          <a:p>
            <a:pPr lvl="2">
              <a:lnSpc>
                <a:spcPct val="90000"/>
              </a:lnSpc>
              <a:buFont typeface="Wingdings" pitchFamily="2" charset="2"/>
              <a:buChar char="§"/>
            </a:pPr>
            <a:r>
              <a:rPr lang="nb-NO" sz="1400" i="1" dirty="0">
                <a:latin typeface="Calibri" pitchFamily="34" charset="0"/>
              </a:rPr>
              <a:t>”Den som yter helsehjelp avgjør om pasienten mangler kompetanse til å samtykke etter annet ledd. Helsepersonell skal ut fra pasientens alder, psykiske tilstand, modenhet og erfaringsbakgrunn legge forholdene best mulig til rette for at pasienten selv kan samtykke til helsehjelp, jf. §3-5.”</a:t>
            </a:r>
          </a:p>
          <a:p>
            <a:pPr lvl="2">
              <a:lnSpc>
                <a:spcPct val="90000"/>
              </a:lnSpc>
              <a:buFont typeface="Wingdings" pitchFamily="2" charset="2"/>
              <a:buChar char="§"/>
            </a:pPr>
            <a:r>
              <a:rPr lang="nb-NO" sz="1400" dirty="0">
                <a:latin typeface="Calibri" pitchFamily="34" charset="0"/>
              </a:rPr>
              <a:t>Ofte lege – i samarbeid med pleiepersonell</a:t>
            </a:r>
          </a:p>
          <a:p>
            <a:endParaRPr lang="nb-NO"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C463F9-595A-FC20-38AE-5344D358988C}"/>
              </a:ext>
            </a:extLst>
          </p:cNvPr>
          <p:cNvSpPr>
            <a:spLocks noGrp="1"/>
          </p:cNvSpPr>
          <p:nvPr>
            <p:ph type="title"/>
          </p:nvPr>
        </p:nvSpPr>
        <p:spPr/>
        <p:txBody>
          <a:bodyPr/>
          <a:lstStyle/>
          <a:p>
            <a:r>
              <a:rPr lang="nb-NO" dirty="0"/>
              <a:t>Hva skal jeg snakke om?</a:t>
            </a:r>
          </a:p>
        </p:txBody>
      </p:sp>
      <p:sp>
        <p:nvSpPr>
          <p:cNvPr id="3" name="Plassholder for innhold 2">
            <a:extLst>
              <a:ext uri="{FF2B5EF4-FFF2-40B4-BE49-F238E27FC236}">
                <a16:creationId xmlns:a16="http://schemas.microsoft.com/office/drawing/2014/main" id="{AF35850C-2214-B5A6-A1A1-BE7FA8BBA6E9}"/>
              </a:ext>
            </a:extLst>
          </p:cNvPr>
          <p:cNvSpPr>
            <a:spLocks noGrp="1"/>
          </p:cNvSpPr>
          <p:nvPr>
            <p:ph idx="1"/>
          </p:nvPr>
        </p:nvSpPr>
        <p:spPr/>
        <p:txBody>
          <a:bodyPr/>
          <a:lstStyle/>
          <a:p>
            <a:r>
              <a:rPr lang="nb-NO" dirty="0"/>
              <a:t>Hva mener vi med samtykkekompetanse?</a:t>
            </a:r>
          </a:p>
          <a:p>
            <a:r>
              <a:rPr lang="nb-NO" dirty="0"/>
              <a:t>Hvorfor er det viktig ved deltakelse i forskning?</a:t>
            </a:r>
          </a:p>
          <a:p>
            <a:r>
              <a:rPr lang="nb-NO" dirty="0"/>
              <a:t>Hvordan vurderer vi samtykkekompetansen?</a:t>
            </a:r>
          </a:p>
          <a:p>
            <a:r>
              <a:rPr lang="nb-NO" dirty="0"/>
              <a:t>Hva når samtykkekompetansen endrer seg underveis i forskningsprosjektet?</a:t>
            </a:r>
          </a:p>
        </p:txBody>
      </p:sp>
    </p:spTree>
    <p:extLst>
      <p:ext uri="{BB962C8B-B14F-4D97-AF65-F5344CB8AC3E}">
        <p14:creationId xmlns:p14="http://schemas.microsoft.com/office/powerpoint/2010/main" val="3539149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Grp="1" noChangeArrowheads="1"/>
          </p:cNvSpPr>
          <p:nvPr>
            <p:ph type="sldNum" sz="quarter" idx="12"/>
          </p:nvPr>
        </p:nvSpPr>
        <p:spPr>
          <a:noFill/>
        </p:spPr>
        <p:txBody>
          <a:bodyPr/>
          <a:lstStyle/>
          <a:p>
            <a:fld id="{536F3633-7898-430D-BD07-B3299E32F9E6}" type="slidenum">
              <a:rPr lang="nb-NO" smtClean="0"/>
              <a:pPr/>
              <a:t>20</a:t>
            </a:fld>
            <a:endParaRPr lang="nb-NO"/>
          </a:p>
        </p:txBody>
      </p:sp>
      <p:sp>
        <p:nvSpPr>
          <p:cNvPr id="11268" name="Tittel 1"/>
          <p:cNvSpPr>
            <a:spLocks noGrp="1"/>
          </p:cNvSpPr>
          <p:nvPr>
            <p:ph type="title" idx="4294967295"/>
          </p:nvPr>
        </p:nvSpPr>
        <p:spPr>
          <a:xfrm>
            <a:off x="425506" y="292325"/>
            <a:ext cx="5370630" cy="857250"/>
          </a:xfrm>
        </p:spPr>
        <p:txBody>
          <a:bodyPr/>
          <a:lstStyle/>
          <a:p>
            <a:r>
              <a:rPr lang="nb-NO" sz="2700" dirty="0">
                <a:latin typeface="Calibri" pitchFamily="34" charset="0"/>
              </a:rPr>
              <a:t>Vurdere samtykkekompetanse</a:t>
            </a:r>
          </a:p>
        </p:txBody>
      </p:sp>
      <p:sp>
        <p:nvSpPr>
          <p:cNvPr id="11269" name="Plassholder for innhold 2"/>
          <p:cNvSpPr>
            <a:spLocks noGrp="1"/>
          </p:cNvSpPr>
          <p:nvPr>
            <p:ph idx="4294967295"/>
          </p:nvPr>
        </p:nvSpPr>
        <p:spPr>
          <a:xfrm>
            <a:off x="408350" y="1149575"/>
            <a:ext cx="8124090" cy="3222375"/>
          </a:xfrm>
        </p:spPr>
        <p:txBody>
          <a:bodyPr>
            <a:normAutofit/>
          </a:bodyPr>
          <a:lstStyle/>
          <a:p>
            <a:r>
              <a:rPr lang="nb-NO" dirty="0">
                <a:latin typeface="Calibri" pitchFamily="34" charset="0"/>
              </a:rPr>
              <a:t>4 hjelpespørsmål</a:t>
            </a:r>
          </a:p>
          <a:p>
            <a:pPr lvl="1">
              <a:lnSpc>
                <a:spcPct val="90000"/>
              </a:lnSpc>
            </a:pPr>
            <a:r>
              <a:rPr lang="nb-NO" sz="1600" dirty="0">
                <a:latin typeface="Calibri" pitchFamily="34" charset="0"/>
              </a:rPr>
              <a:t>Kan du gjenta med dine egne ord det jeg har snakket om?</a:t>
            </a:r>
          </a:p>
          <a:p>
            <a:pPr lvl="1">
              <a:lnSpc>
                <a:spcPct val="90000"/>
              </a:lnSpc>
            </a:pPr>
            <a:r>
              <a:rPr lang="nb-NO" sz="1600" dirty="0">
                <a:latin typeface="Calibri" pitchFamily="34" charset="0"/>
              </a:rPr>
              <a:t>Kan du begrunne ditt valg?</a:t>
            </a:r>
          </a:p>
          <a:p>
            <a:pPr lvl="1">
              <a:lnSpc>
                <a:spcPct val="90000"/>
              </a:lnSpc>
            </a:pPr>
            <a:r>
              <a:rPr lang="nb-NO" sz="1600" dirty="0">
                <a:latin typeface="Calibri" pitchFamily="34" charset="0"/>
              </a:rPr>
              <a:t>Hva betyr dette for ditt problem – din situasjon – for deg og dine? </a:t>
            </a:r>
          </a:p>
          <a:p>
            <a:pPr lvl="1">
              <a:lnSpc>
                <a:spcPct val="90000"/>
              </a:lnSpc>
            </a:pPr>
            <a:r>
              <a:rPr lang="nb-NO" sz="1600" dirty="0">
                <a:latin typeface="Calibri" pitchFamily="34" charset="0"/>
              </a:rPr>
              <a:t>Hvilke andre muligheter eller valg har du – hva er fordelene og ulempene?</a:t>
            </a:r>
          </a:p>
          <a:p>
            <a:pPr>
              <a:lnSpc>
                <a:spcPct val="90000"/>
              </a:lnSpc>
              <a:buFont typeface="Wingdings" pitchFamily="2" charset="2"/>
              <a:buNone/>
            </a:pPr>
            <a:endParaRPr lang="nb-NO"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59EB56-F71D-4CC4-2A6C-8117C398DF40}"/>
              </a:ext>
            </a:extLst>
          </p:cNvPr>
          <p:cNvSpPr>
            <a:spLocks noGrp="1"/>
          </p:cNvSpPr>
          <p:nvPr>
            <p:ph type="title"/>
          </p:nvPr>
        </p:nvSpPr>
        <p:spPr/>
        <p:txBody>
          <a:bodyPr/>
          <a:lstStyle/>
          <a:p>
            <a:r>
              <a:rPr lang="nb-NO" dirty="0"/>
              <a:t>FARV</a:t>
            </a:r>
          </a:p>
        </p:txBody>
      </p:sp>
      <p:sp>
        <p:nvSpPr>
          <p:cNvPr id="3" name="Plassholder for innhold 2">
            <a:extLst>
              <a:ext uri="{FF2B5EF4-FFF2-40B4-BE49-F238E27FC236}">
                <a16:creationId xmlns:a16="http://schemas.microsoft.com/office/drawing/2014/main" id="{01574D30-3C90-8449-653D-D9E22B8E2443}"/>
              </a:ext>
            </a:extLst>
          </p:cNvPr>
          <p:cNvSpPr>
            <a:spLocks noGrp="1"/>
          </p:cNvSpPr>
          <p:nvPr>
            <p:ph idx="1"/>
          </p:nvPr>
        </p:nvSpPr>
        <p:spPr/>
        <p:txBody>
          <a:bodyPr/>
          <a:lstStyle/>
          <a:p>
            <a:pPr algn="l">
              <a:buFont typeface="Arial" panose="020B0604020202020204" pitchFamily="34" charset="0"/>
              <a:buChar char="•"/>
            </a:pPr>
            <a:r>
              <a:rPr lang="nb-NO" b="0" i="0" dirty="0">
                <a:solidFill>
                  <a:srgbClr val="414342"/>
                </a:solidFill>
                <a:effectLst/>
                <a:latin typeface="museo-sans"/>
              </a:rPr>
              <a:t>Pasientens evne til å </a:t>
            </a:r>
            <a:r>
              <a:rPr lang="nb-NO" b="1" i="0" dirty="0">
                <a:solidFill>
                  <a:srgbClr val="414342"/>
                </a:solidFill>
                <a:effectLst/>
                <a:latin typeface="museo-sans"/>
              </a:rPr>
              <a:t>forstå</a:t>
            </a:r>
            <a:r>
              <a:rPr lang="nb-NO" b="0" i="0" dirty="0">
                <a:solidFill>
                  <a:srgbClr val="414342"/>
                </a:solidFill>
                <a:effectLst/>
                <a:latin typeface="museo-sans"/>
              </a:rPr>
              <a:t> informasjon som er relevant for beslutningen om helsehjelp</a:t>
            </a:r>
          </a:p>
          <a:p>
            <a:pPr algn="l">
              <a:buFont typeface="Arial" panose="020B0604020202020204" pitchFamily="34" charset="0"/>
              <a:buChar char="•"/>
            </a:pPr>
            <a:r>
              <a:rPr lang="nb-NO" b="0" i="0" dirty="0">
                <a:solidFill>
                  <a:srgbClr val="414342"/>
                </a:solidFill>
                <a:effectLst/>
                <a:latin typeface="museo-sans"/>
              </a:rPr>
              <a:t>Pasientens evne til å </a:t>
            </a:r>
            <a:r>
              <a:rPr lang="nb-NO" b="1" i="0" dirty="0">
                <a:solidFill>
                  <a:srgbClr val="414342"/>
                </a:solidFill>
                <a:effectLst/>
                <a:latin typeface="museo-sans"/>
              </a:rPr>
              <a:t>anerkjenne</a:t>
            </a:r>
            <a:r>
              <a:rPr lang="nb-NO" b="0" i="0" dirty="0">
                <a:solidFill>
                  <a:srgbClr val="414342"/>
                </a:solidFill>
                <a:effectLst/>
                <a:latin typeface="museo-sans"/>
              </a:rPr>
              <a:t> denne informasjonen i sin egen situasjon, spesielt i forhold til hans/hennes egen lidelse og de mulige konsekvensene av de ulike behandlingsalternativene</a:t>
            </a:r>
          </a:p>
          <a:p>
            <a:pPr algn="l">
              <a:buFont typeface="Arial" panose="020B0604020202020204" pitchFamily="34" charset="0"/>
              <a:buChar char="•"/>
            </a:pPr>
            <a:r>
              <a:rPr lang="nb-NO" b="0" i="0" dirty="0">
                <a:solidFill>
                  <a:srgbClr val="414342"/>
                </a:solidFill>
                <a:effectLst/>
                <a:latin typeface="museo-sans"/>
              </a:rPr>
              <a:t>Pasientens evne til å </a:t>
            </a:r>
            <a:r>
              <a:rPr lang="nb-NO" b="1" i="0" dirty="0">
                <a:solidFill>
                  <a:srgbClr val="414342"/>
                </a:solidFill>
                <a:effectLst/>
                <a:latin typeface="museo-sans"/>
              </a:rPr>
              <a:t>resonnere</a:t>
            </a:r>
            <a:r>
              <a:rPr lang="nb-NO" b="0" i="0" dirty="0">
                <a:solidFill>
                  <a:srgbClr val="414342"/>
                </a:solidFill>
                <a:effectLst/>
                <a:latin typeface="museo-sans"/>
              </a:rPr>
              <a:t> med relevant informasjon i en avveining av de ulike behandlingsalternativene</a:t>
            </a:r>
          </a:p>
          <a:p>
            <a:r>
              <a:rPr lang="nb-NO" b="0" i="0" dirty="0">
                <a:solidFill>
                  <a:srgbClr val="414342"/>
                </a:solidFill>
                <a:effectLst/>
                <a:latin typeface="museo-sans"/>
              </a:rPr>
              <a:t>Pasientens evne til å uttrykke et </a:t>
            </a:r>
            <a:r>
              <a:rPr lang="nb-NO" b="1" i="0" dirty="0">
                <a:solidFill>
                  <a:srgbClr val="414342"/>
                </a:solidFill>
                <a:effectLst/>
                <a:latin typeface="museo-sans"/>
              </a:rPr>
              <a:t>valg</a:t>
            </a:r>
          </a:p>
          <a:p>
            <a:pPr algn="l">
              <a:buFont typeface="Arial" panose="020B0604020202020204" pitchFamily="34" charset="0"/>
              <a:buChar char="•"/>
            </a:pPr>
            <a:endParaRPr lang="nb-NO" b="0" i="0" dirty="0">
              <a:solidFill>
                <a:srgbClr val="414342"/>
              </a:solidFill>
              <a:effectLst/>
              <a:latin typeface="museo-sans"/>
            </a:endParaRPr>
          </a:p>
          <a:p>
            <a:endParaRPr lang="nb-NO" dirty="0"/>
          </a:p>
        </p:txBody>
      </p:sp>
    </p:spTree>
    <p:extLst>
      <p:ext uri="{BB962C8B-B14F-4D97-AF65-F5344CB8AC3E}">
        <p14:creationId xmlns:p14="http://schemas.microsoft.com/office/powerpoint/2010/main" val="3171840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97F6E9CC-1E5D-7982-CC41-46228AF4DC90}"/>
              </a:ext>
            </a:extLst>
          </p:cNvPr>
          <p:cNvSpPr>
            <a:spLocks noGrp="1"/>
          </p:cNvSpPr>
          <p:nvPr>
            <p:ph type="title"/>
          </p:nvPr>
        </p:nvSpPr>
        <p:spPr/>
        <p:txBody>
          <a:bodyPr>
            <a:normAutofit fontScale="90000"/>
          </a:bodyPr>
          <a:lstStyle/>
          <a:p>
            <a:r>
              <a:rPr lang="nb-NO" dirty="0"/>
              <a:t>Hva når samtykkekompetansen endrer seg underveis?</a:t>
            </a:r>
          </a:p>
        </p:txBody>
      </p:sp>
      <p:sp>
        <p:nvSpPr>
          <p:cNvPr id="6" name="Plassholder for innhold 5">
            <a:extLst>
              <a:ext uri="{FF2B5EF4-FFF2-40B4-BE49-F238E27FC236}">
                <a16:creationId xmlns:a16="http://schemas.microsoft.com/office/drawing/2014/main" id="{7947F682-BA28-C3C8-4441-BD9D713AA718}"/>
              </a:ext>
            </a:extLst>
          </p:cNvPr>
          <p:cNvSpPr>
            <a:spLocks noGrp="1"/>
          </p:cNvSpPr>
          <p:nvPr>
            <p:ph idx="1"/>
          </p:nvPr>
        </p:nvSpPr>
        <p:spPr/>
        <p:txBody>
          <a:bodyPr/>
          <a:lstStyle/>
          <a:p>
            <a:r>
              <a:rPr lang="nb-NO" dirty="0"/>
              <a:t>Kan skje ved demens (samtykkekompetansen blir dårligere) eller ved bevisstløshet (samtykkekompetansen blir bedre)</a:t>
            </a:r>
          </a:p>
          <a:p>
            <a:r>
              <a:rPr lang="nb-NO" dirty="0"/>
              <a:t>Må vurderes fortløpende</a:t>
            </a:r>
          </a:p>
          <a:p>
            <a:r>
              <a:rPr lang="nb-NO" dirty="0"/>
              <a:t>Kan innhentes i ettertid</a:t>
            </a:r>
          </a:p>
          <a:p>
            <a:r>
              <a:rPr lang="nb-NO" dirty="0"/>
              <a:t>Vurdering om deltaker forstår at han/hun </a:t>
            </a:r>
            <a:r>
              <a:rPr lang="nb-NO"/>
              <a:t>kan trekke seg?</a:t>
            </a:r>
          </a:p>
        </p:txBody>
      </p:sp>
    </p:spTree>
    <p:extLst>
      <p:ext uri="{BB962C8B-B14F-4D97-AF65-F5344CB8AC3E}">
        <p14:creationId xmlns:p14="http://schemas.microsoft.com/office/powerpoint/2010/main" val="794983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093" y="1491630"/>
            <a:ext cx="4191814" cy="1587880"/>
          </a:xfrm>
          <a:prstGeom prst="rect">
            <a:avLst/>
          </a:prstGeom>
        </p:spPr>
      </p:pic>
      <p:sp>
        <p:nvSpPr>
          <p:cNvPr id="9" name="Plassholder for tekst 2"/>
          <p:cNvSpPr txBox="1">
            <a:spLocks/>
          </p:cNvSpPr>
          <p:nvPr/>
        </p:nvSpPr>
        <p:spPr>
          <a:xfrm>
            <a:off x="251520" y="4644736"/>
            <a:ext cx="11019656" cy="4987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b-NO" sz="1600" dirty="0">
                <a:solidFill>
                  <a:schemeClr val="bg2">
                    <a:lumMod val="65000"/>
                  </a:schemeClr>
                </a:solidFill>
              </a:rPr>
              <a:t>www.AFS-SI.no     Epost: </a:t>
            </a:r>
          </a:p>
        </p:txBody>
      </p:sp>
    </p:spTree>
    <p:extLst>
      <p:ext uri="{BB962C8B-B14F-4D97-AF65-F5344CB8AC3E}">
        <p14:creationId xmlns:p14="http://schemas.microsoft.com/office/powerpoint/2010/main" val="176975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bilde 5">
            <a:extLst>
              <a:ext uri="{FF2B5EF4-FFF2-40B4-BE49-F238E27FC236}">
                <a16:creationId xmlns:a16="http://schemas.microsoft.com/office/drawing/2014/main" id="{B590B58E-AC14-5693-C9B3-A457BE90780D}"/>
              </a:ext>
            </a:extLst>
          </p:cNvPr>
          <p:cNvSpPr>
            <a:spLocks noGrp="1"/>
          </p:cNvSpPr>
          <p:nvPr>
            <p:ph type="pic" idx="10"/>
          </p:nvPr>
        </p:nvSpPr>
        <p:spPr/>
        <p:txBody>
          <a:bodyPr/>
          <a:lstStyle/>
          <a:p>
            <a:endParaRPr lang="nb-NO"/>
          </a:p>
        </p:txBody>
      </p:sp>
      <p:sp>
        <p:nvSpPr>
          <p:cNvPr id="4" name="Tittel 3">
            <a:extLst>
              <a:ext uri="{FF2B5EF4-FFF2-40B4-BE49-F238E27FC236}">
                <a16:creationId xmlns:a16="http://schemas.microsoft.com/office/drawing/2014/main" id="{9A41511F-4496-F6A7-E84C-0477059AC498}"/>
              </a:ext>
            </a:extLst>
          </p:cNvPr>
          <p:cNvSpPr>
            <a:spLocks noGrp="1"/>
          </p:cNvSpPr>
          <p:nvPr>
            <p:ph type="ctrTitle"/>
          </p:nvPr>
        </p:nvSpPr>
        <p:spPr/>
        <p:txBody>
          <a:bodyPr/>
          <a:lstStyle/>
          <a:p>
            <a:r>
              <a:rPr lang="nb-NO" dirty="0"/>
              <a:t>Hva er samtykke?</a:t>
            </a:r>
          </a:p>
        </p:txBody>
      </p:sp>
    </p:spTree>
    <p:extLst>
      <p:ext uri="{BB962C8B-B14F-4D97-AF65-F5344CB8AC3E}">
        <p14:creationId xmlns:p14="http://schemas.microsoft.com/office/powerpoint/2010/main" val="417753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BF154F39-2F9F-7E83-A266-89C81B18D6DF}"/>
              </a:ext>
            </a:extLst>
          </p:cNvPr>
          <p:cNvSpPr>
            <a:spLocks noGrp="1"/>
          </p:cNvSpPr>
          <p:nvPr>
            <p:ph type="title"/>
          </p:nvPr>
        </p:nvSpPr>
        <p:spPr/>
        <p:txBody>
          <a:bodyPr/>
          <a:lstStyle/>
          <a:p>
            <a:r>
              <a:rPr lang="nb-NO" dirty="0"/>
              <a:t>Hva er samtykkekompetanse?</a:t>
            </a:r>
          </a:p>
        </p:txBody>
      </p:sp>
      <p:sp>
        <p:nvSpPr>
          <p:cNvPr id="6" name="Plassholder for innhold 5">
            <a:extLst>
              <a:ext uri="{FF2B5EF4-FFF2-40B4-BE49-F238E27FC236}">
                <a16:creationId xmlns:a16="http://schemas.microsoft.com/office/drawing/2014/main" id="{7FAD44B6-F1C7-3C08-059E-4F39DBF8A20F}"/>
              </a:ext>
            </a:extLst>
          </p:cNvPr>
          <p:cNvSpPr>
            <a:spLocks noGrp="1"/>
          </p:cNvSpPr>
          <p:nvPr>
            <p:ph idx="1"/>
          </p:nvPr>
        </p:nvSpPr>
        <p:spPr/>
        <p:txBody>
          <a:bodyPr>
            <a:normAutofit/>
          </a:bodyPr>
          <a:lstStyle/>
          <a:p>
            <a:r>
              <a:rPr lang="nb-NO" b="0" i="0" dirty="0">
                <a:solidFill>
                  <a:srgbClr val="203E51"/>
                </a:solidFill>
                <a:effectLst/>
              </a:rPr>
              <a:t>Samtykkekompetanse er en persons evne til å ta en informert beslutning om å motta </a:t>
            </a:r>
            <a:r>
              <a:rPr lang="nb-NO" b="0" i="0" u="none" strike="noStrike" dirty="0">
                <a:effectLst/>
              </a:rPr>
              <a:t>helsehjelp</a:t>
            </a:r>
            <a:r>
              <a:rPr lang="nb-NO" b="0" i="0" dirty="0">
                <a:solidFill>
                  <a:srgbClr val="203E51"/>
                </a:solidFill>
                <a:effectLst/>
              </a:rPr>
              <a:t> eller delta i medisinsk og helsefaglig forskning </a:t>
            </a:r>
          </a:p>
          <a:p>
            <a:endParaRPr lang="nb-NO" dirty="0">
              <a:solidFill>
                <a:srgbClr val="203E51"/>
              </a:solidFill>
            </a:endParaRPr>
          </a:p>
          <a:p>
            <a:endParaRPr lang="nb-NO" dirty="0">
              <a:solidFill>
                <a:srgbClr val="203E51"/>
              </a:solidFill>
            </a:endParaRPr>
          </a:p>
          <a:p>
            <a:pPr marL="1828800" lvl="4" indent="0">
              <a:buNone/>
            </a:pPr>
            <a:r>
              <a:rPr lang="nb-NO" dirty="0">
                <a:solidFill>
                  <a:srgbClr val="203E51"/>
                </a:solidFill>
              </a:rPr>
              <a:t>					Def. Store Norske Leksikon</a:t>
            </a:r>
            <a:endParaRPr lang="nb-NO" dirty="0"/>
          </a:p>
        </p:txBody>
      </p:sp>
    </p:spTree>
    <p:extLst>
      <p:ext uri="{BB962C8B-B14F-4D97-AF65-F5344CB8AC3E}">
        <p14:creationId xmlns:p14="http://schemas.microsoft.com/office/powerpoint/2010/main" val="23972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sldNum" sz="quarter" idx="12"/>
          </p:nvPr>
        </p:nvSpPr>
        <p:spPr>
          <a:noFill/>
        </p:spPr>
        <p:txBody>
          <a:bodyPr/>
          <a:lstStyle/>
          <a:p>
            <a:fld id="{9C4865B7-B06E-4030-9BAF-E6D105D06C73}" type="slidenum">
              <a:rPr lang="nb-NO" smtClean="0"/>
              <a:pPr/>
              <a:t>5</a:t>
            </a:fld>
            <a:endParaRPr lang="nb-NO"/>
          </a:p>
        </p:txBody>
      </p:sp>
      <p:sp>
        <p:nvSpPr>
          <p:cNvPr id="3076" name="Tittel 1"/>
          <p:cNvSpPr>
            <a:spLocks noGrp="1"/>
          </p:cNvSpPr>
          <p:nvPr>
            <p:ph type="title" idx="4294967295"/>
          </p:nvPr>
        </p:nvSpPr>
        <p:spPr>
          <a:xfrm>
            <a:off x="470892" y="213445"/>
            <a:ext cx="5829300" cy="857250"/>
          </a:xfrm>
        </p:spPr>
        <p:txBody>
          <a:bodyPr>
            <a:normAutofit/>
          </a:bodyPr>
          <a:lstStyle/>
          <a:p>
            <a:r>
              <a:rPr lang="nb-NO" dirty="0">
                <a:latin typeface="Calibri" pitchFamily="34" charset="0"/>
              </a:rPr>
              <a:t>Vurdere samtykkekompetanse</a:t>
            </a:r>
            <a:endParaRPr lang="nb-NO" sz="2800" dirty="0">
              <a:latin typeface="Calibri" pitchFamily="34" charset="0"/>
            </a:endParaRPr>
          </a:p>
        </p:txBody>
      </p:sp>
      <p:sp>
        <p:nvSpPr>
          <p:cNvPr id="3077" name="Plassholder for innhold 2"/>
          <p:cNvSpPr>
            <a:spLocks noGrp="1"/>
          </p:cNvSpPr>
          <p:nvPr>
            <p:ph idx="4294967295"/>
          </p:nvPr>
        </p:nvSpPr>
        <p:spPr>
          <a:xfrm>
            <a:off x="683568" y="1070695"/>
            <a:ext cx="6552728" cy="2779563"/>
          </a:xfrm>
        </p:spPr>
        <p:txBody>
          <a:bodyPr>
            <a:normAutofit fontScale="92500" lnSpcReduction="10000"/>
          </a:bodyPr>
          <a:lstStyle/>
          <a:p>
            <a:r>
              <a:rPr lang="nb-NO" dirty="0">
                <a:latin typeface="Calibri" pitchFamily="34" charset="0"/>
              </a:rPr>
              <a:t>Når skal samtykkekompetanse undersøkes?</a:t>
            </a:r>
          </a:p>
          <a:p>
            <a:pPr lvl="1"/>
            <a:r>
              <a:rPr lang="nb-NO" dirty="0">
                <a:latin typeface="Calibri" pitchFamily="34" charset="0"/>
              </a:rPr>
              <a:t>Når helsehjelp tilbys</a:t>
            </a:r>
          </a:p>
          <a:p>
            <a:pPr lvl="1"/>
            <a:r>
              <a:rPr lang="nb-NO" dirty="0">
                <a:latin typeface="Calibri" pitchFamily="34" charset="0"/>
              </a:rPr>
              <a:t>Ved deltagelse i forskning</a:t>
            </a:r>
          </a:p>
          <a:p>
            <a:r>
              <a:rPr lang="nb-NO" dirty="0">
                <a:latin typeface="Calibri" pitchFamily="34" charset="0"/>
              </a:rPr>
              <a:t>Helsehjelp </a:t>
            </a:r>
          </a:p>
          <a:p>
            <a:pPr lvl="1"/>
            <a:r>
              <a:rPr lang="nb-NO" dirty="0">
                <a:latin typeface="Calibri" pitchFamily="34" charset="0"/>
              </a:rPr>
              <a:t>Forebygging, diagnostikk, behandling, rehabilitering, pleie og omsorg</a:t>
            </a:r>
          </a:p>
          <a:p>
            <a:r>
              <a:rPr lang="nb-NO" dirty="0">
                <a:latin typeface="Calibri" pitchFamily="34" charset="0"/>
              </a:rPr>
              <a:t>Rett til å si nei, også selv om </a:t>
            </a:r>
            <a:r>
              <a:rPr lang="nb-NO" i="1" dirty="0">
                <a:latin typeface="Calibri" pitchFamily="34" charset="0"/>
              </a:rPr>
              <a:t>helsehjelpen </a:t>
            </a:r>
            <a:r>
              <a:rPr lang="nb-NO" dirty="0">
                <a:latin typeface="Calibri" pitchFamily="34" charset="0"/>
              </a:rPr>
              <a:t>er nødvendig: ”Mot sitt eget beste”</a:t>
            </a:r>
            <a:endParaRPr lang="nb-NO" b="1" dirty="0">
              <a:latin typeface="Calibri" pitchFamily="34" charset="0"/>
            </a:endParaRPr>
          </a:p>
          <a:p>
            <a:pPr lvl="1"/>
            <a:endParaRPr lang="nb-NO" sz="15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tel 1"/>
          <p:cNvSpPr>
            <a:spLocks noGrp="1"/>
          </p:cNvSpPr>
          <p:nvPr>
            <p:ph type="title"/>
          </p:nvPr>
        </p:nvSpPr>
        <p:spPr/>
        <p:txBody>
          <a:bodyPr/>
          <a:lstStyle/>
          <a:p>
            <a:r>
              <a:rPr lang="nb-NO" sz="2700" dirty="0">
                <a:latin typeface="Calibri" pitchFamily="34" charset="0"/>
              </a:rPr>
              <a:t>Pasient- og brukerrettighetsloven</a:t>
            </a:r>
          </a:p>
        </p:txBody>
      </p:sp>
      <p:sp>
        <p:nvSpPr>
          <p:cNvPr id="4101" name="Plassholder for innhold 2"/>
          <p:cNvSpPr>
            <a:spLocks noGrp="1"/>
          </p:cNvSpPr>
          <p:nvPr>
            <p:ph idx="1"/>
          </p:nvPr>
        </p:nvSpPr>
        <p:spPr>
          <a:xfrm>
            <a:off x="467544" y="1203597"/>
            <a:ext cx="6210300" cy="2934419"/>
          </a:xfrm>
        </p:spPr>
        <p:txBody>
          <a:bodyPr>
            <a:normAutofit/>
          </a:bodyPr>
          <a:lstStyle/>
          <a:p>
            <a:r>
              <a:rPr lang="nb-NO" sz="2000" b="1" dirty="0">
                <a:latin typeface="Calibri" pitchFamily="34" charset="0"/>
              </a:rPr>
              <a:t>Kapt. 3</a:t>
            </a:r>
            <a:r>
              <a:rPr lang="nb-NO" sz="2000" dirty="0">
                <a:latin typeface="Calibri" pitchFamily="34" charset="0"/>
              </a:rPr>
              <a:t>: Rett til medvirkning og informasjon</a:t>
            </a:r>
          </a:p>
          <a:p>
            <a:pPr>
              <a:lnSpc>
                <a:spcPct val="90000"/>
              </a:lnSpc>
            </a:pPr>
            <a:r>
              <a:rPr lang="nb-NO" sz="2000" b="1" dirty="0">
                <a:latin typeface="Calibri" pitchFamily="34" charset="0"/>
              </a:rPr>
              <a:t>Kapt. 4</a:t>
            </a:r>
            <a:r>
              <a:rPr lang="nb-NO" sz="2000" dirty="0">
                <a:latin typeface="Calibri" pitchFamily="34" charset="0"/>
              </a:rPr>
              <a:t>: Samtykke til helsehjelp</a:t>
            </a:r>
          </a:p>
          <a:p>
            <a:pPr>
              <a:lnSpc>
                <a:spcPct val="90000"/>
              </a:lnSpc>
            </a:pPr>
            <a:r>
              <a:rPr lang="nb-NO" sz="2000" b="1" dirty="0">
                <a:latin typeface="Calibri" pitchFamily="34" charset="0"/>
              </a:rPr>
              <a:t>Kapt. 4A</a:t>
            </a:r>
            <a:r>
              <a:rPr lang="nb-NO" sz="2000" dirty="0">
                <a:latin typeface="Calibri" pitchFamily="34" charset="0"/>
              </a:rPr>
              <a:t>: Helsehjelp til pasienter uten samtykkekompetanse som motsetter seg helsehjelpen mv.</a:t>
            </a:r>
          </a:p>
        </p:txBody>
      </p:sp>
      <p:sp>
        <p:nvSpPr>
          <p:cNvPr id="4099" name="Rectangle 6"/>
          <p:cNvSpPr>
            <a:spLocks noGrp="1" noChangeArrowheads="1"/>
          </p:cNvSpPr>
          <p:nvPr>
            <p:ph type="sldNum" sz="quarter" idx="12"/>
          </p:nvPr>
        </p:nvSpPr>
        <p:spPr>
          <a:noFill/>
        </p:spPr>
        <p:txBody>
          <a:bodyPr/>
          <a:lstStyle/>
          <a:p>
            <a:fld id="{2868C21B-8ACD-4894-ADD0-6D4954E3FCB3}" type="slidenum">
              <a:rPr lang="nb-NO" smtClean="0"/>
              <a:pPr/>
              <a:t>6</a:t>
            </a:fld>
            <a:endParaRPr lang="nb-N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a:spLocks noGrp="1" noChangeArrowheads="1"/>
          </p:cNvSpPr>
          <p:nvPr>
            <p:ph type="sldNum" sz="quarter" idx="12"/>
          </p:nvPr>
        </p:nvSpPr>
        <p:spPr>
          <a:noFill/>
        </p:spPr>
        <p:txBody>
          <a:bodyPr/>
          <a:lstStyle/>
          <a:p>
            <a:fld id="{4A21DFE7-886A-48D9-910A-28CA2F0F0149}" type="slidenum">
              <a:rPr lang="nb-NO" smtClean="0"/>
              <a:pPr/>
              <a:t>7</a:t>
            </a:fld>
            <a:endParaRPr lang="nb-NO"/>
          </a:p>
        </p:txBody>
      </p:sp>
      <p:sp>
        <p:nvSpPr>
          <p:cNvPr id="5124" name="Tittel 1"/>
          <p:cNvSpPr>
            <a:spLocks noGrp="1"/>
          </p:cNvSpPr>
          <p:nvPr>
            <p:ph type="title" idx="4294967295"/>
          </p:nvPr>
        </p:nvSpPr>
        <p:spPr>
          <a:xfrm>
            <a:off x="251520" y="271462"/>
            <a:ext cx="6336704" cy="857250"/>
          </a:xfrm>
        </p:spPr>
        <p:txBody>
          <a:bodyPr>
            <a:normAutofit/>
          </a:bodyPr>
          <a:lstStyle/>
          <a:p>
            <a:r>
              <a:rPr lang="nb-NO" dirty="0">
                <a:latin typeface="Calibri" pitchFamily="34" charset="0"/>
              </a:rPr>
              <a:t>Helseforskningsloven</a:t>
            </a:r>
          </a:p>
        </p:txBody>
      </p:sp>
      <p:sp>
        <p:nvSpPr>
          <p:cNvPr id="5125" name="Plassholder for innhold 2"/>
          <p:cNvSpPr>
            <a:spLocks noGrp="1"/>
          </p:cNvSpPr>
          <p:nvPr>
            <p:ph idx="4294967295"/>
          </p:nvPr>
        </p:nvSpPr>
        <p:spPr>
          <a:xfrm>
            <a:off x="476702" y="1131590"/>
            <a:ext cx="7767706" cy="3024188"/>
          </a:xfrm>
        </p:spPr>
        <p:txBody>
          <a:bodyPr>
            <a:normAutofit/>
          </a:bodyPr>
          <a:lstStyle/>
          <a:p>
            <a:pPr marL="0" indent="0">
              <a:buNone/>
            </a:pPr>
            <a:r>
              <a:rPr lang="nb-NO" sz="2000" b="1" dirty="0">
                <a:solidFill>
                  <a:srgbClr val="003399"/>
                </a:solidFill>
                <a:latin typeface="Calibri" pitchFamily="34" charset="0"/>
              </a:rPr>
              <a:t>Kapt. 4. Samtykke</a:t>
            </a:r>
          </a:p>
          <a:p>
            <a:r>
              <a:rPr lang="nb-NO" sz="2000" b="1" dirty="0">
                <a:latin typeface="Calibri" pitchFamily="34" charset="0"/>
              </a:rPr>
              <a:t>§ 13.</a:t>
            </a:r>
            <a:r>
              <a:rPr lang="nb-NO" sz="2000" dirty="0">
                <a:latin typeface="Calibri" pitchFamily="34" charset="0"/>
              </a:rPr>
              <a:t> Hovedregel om samtykke</a:t>
            </a:r>
          </a:p>
          <a:p>
            <a:r>
              <a:rPr lang="nb-NO" sz="2000" b="1" dirty="0">
                <a:latin typeface="Calibri" pitchFamily="34" charset="0"/>
              </a:rPr>
              <a:t>§ 14.</a:t>
            </a:r>
            <a:r>
              <a:rPr lang="nb-NO" sz="2000" dirty="0">
                <a:latin typeface="Calibri" pitchFamily="34" charset="0"/>
              </a:rPr>
              <a:t> Bredt samtykke </a:t>
            </a:r>
          </a:p>
          <a:p>
            <a:r>
              <a:rPr lang="nb-NO" sz="2000" b="1" dirty="0">
                <a:latin typeface="Calibri" pitchFamily="34" charset="0"/>
              </a:rPr>
              <a:t>§ 16.</a:t>
            </a:r>
            <a:r>
              <a:rPr lang="nb-NO" sz="2000" dirty="0">
                <a:latin typeface="Calibri" pitchFamily="34" charset="0"/>
              </a:rPr>
              <a:t> Tilbaketrekking av samtykke</a:t>
            </a:r>
          </a:p>
          <a:p>
            <a:r>
              <a:rPr lang="nb-NO" sz="2000" b="1" dirty="0">
                <a:latin typeface="Calibri" pitchFamily="34" charset="0"/>
              </a:rPr>
              <a:t>§ 17.</a:t>
            </a:r>
            <a:r>
              <a:rPr lang="nb-NO" sz="2000" dirty="0">
                <a:latin typeface="Calibri" pitchFamily="34" charset="0"/>
              </a:rPr>
              <a:t> Hvem som har samtykkekompetanse</a:t>
            </a:r>
          </a:p>
          <a:p>
            <a:r>
              <a:rPr lang="nb-NO" sz="2000" b="1" dirty="0">
                <a:latin typeface="Calibri" pitchFamily="34" charset="0"/>
              </a:rPr>
              <a:t>§ 18.</a:t>
            </a:r>
            <a:r>
              <a:rPr lang="nb-NO" sz="2000" dirty="0">
                <a:latin typeface="Calibri" pitchFamily="34" charset="0"/>
              </a:rPr>
              <a:t> Vilkår for forskning som inkluderer personer uten samtykkekompetanse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9B04D5-5569-A6DB-B381-FABCF7C85C14}"/>
              </a:ext>
            </a:extLst>
          </p:cNvPr>
          <p:cNvSpPr>
            <a:spLocks noGrp="1"/>
          </p:cNvSpPr>
          <p:nvPr>
            <p:ph type="title"/>
          </p:nvPr>
        </p:nvSpPr>
        <p:spPr>
          <a:xfrm>
            <a:off x="251520" y="205979"/>
            <a:ext cx="8640960" cy="857250"/>
          </a:xfrm>
        </p:spPr>
        <p:txBody>
          <a:bodyPr anchor="ctr">
            <a:normAutofit/>
          </a:bodyPr>
          <a:lstStyle/>
          <a:p>
            <a:r>
              <a:rPr lang="nb-NO" dirty="0"/>
              <a:t>§ 13 hovedregel om samtykke</a:t>
            </a:r>
          </a:p>
        </p:txBody>
      </p:sp>
      <p:pic>
        <p:nvPicPr>
          <p:cNvPr id="5" name="Plassholder for innhold 4" descr="Et bilde som inneholder tekst, skjermbilde, Font&#10;&#10;Automatisk generert beskrivelse">
            <a:extLst>
              <a:ext uri="{FF2B5EF4-FFF2-40B4-BE49-F238E27FC236}">
                <a16:creationId xmlns:a16="http://schemas.microsoft.com/office/drawing/2014/main" id="{D9006271-7BED-CA7C-142C-6A884E39552E}"/>
              </a:ext>
            </a:extLst>
          </p:cNvPr>
          <p:cNvPicPr>
            <a:picLocks noGrp="1" noChangeAspect="1"/>
          </p:cNvPicPr>
          <p:nvPr>
            <p:ph idx="1"/>
          </p:nvPr>
        </p:nvPicPr>
        <p:blipFill>
          <a:blip r:embed="rId2"/>
          <a:stretch>
            <a:fillRect/>
          </a:stretch>
        </p:blipFill>
        <p:spPr>
          <a:xfrm>
            <a:off x="251520" y="1633645"/>
            <a:ext cx="8640960" cy="2527483"/>
          </a:xfrm>
          <a:noFill/>
        </p:spPr>
      </p:pic>
    </p:spTree>
    <p:extLst>
      <p:ext uri="{BB962C8B-B14F-4D97-AF65-F5344CB8AC3E}">
        <p14:creationId xmlns:p14="http://schemas.microsoft.com/office/powerpoint/2010/main" val="4216281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E9885D-2F24-D578-7F37-68CC304102EF}"/>
              </a:ext>
            </a:extLst>
          </p:cNvPr>
          <p:cNvSpPr>
            <a:spLocks noGrp="1"/>
          </p:cNvSpPr>
          <p:nvPr>
            <p:ph type="title"/>
          </p:nvPr>
        </p:nvSpPr>
        <p:spPr>
          <a:xfrm>
            <a:off x="251520" y="205979"/>
            <a:ext cx="8640960" cy="857250"/>
          </a:xfrm>
        </p:spPr>
        <p:txBody>
          <a:bodyPr anchor="ctr">
            <a:normAutofit/>
          </a:bodyPr>
          <a:lstStyle/>
          <a:p>
            <a:r>
              <a:rPr lang="nb-NO" dirty="0"/>
              <a:t>§ 14 Bredt samtykke</a:t>
            </a:r>
          </a:p>
        </p:txBody>
      </p:sp>
      <p:pic>
        <p:nvPicPr>
          <p:cNvPr id="5" name="Plassholder for innhold 4" descr="Et bilde som inneholder tekst, skjermbilde, Font, line&#10;&#10;Automatisk generert beskrivelse">
            <a:extLst>
              <a:ext uri="{FF2B5EF4-FFF2-40B4-BE49-F238E27FC236}">
                <a16:creationId xmlns:a16="http://schemas.microsoft.com/office/drawing/2014/main" id="{777461B2-4700-B22A-3327-ED1D2AC3FBB6}"/>
              </a:ext>
            </a:extLst>
          </p:cNvPr>
          <p:cNvPicPr>
            <a:picLocks noGrp="1" noChangeAspect="1"/>
          </p:cNvPicPr>
          <p:nvPr>
            <p:ph idx="1"/>
          </p:nvPr>
        </p:nvPicPr>
        <p:blipFill>
          <a:blip r:embed="rId2"/>
          <a:stretch>
            <a:fillRect/>
          </a:stretch>
        </p:blipFill>
        <p:spPr>
          <a:xfrm>
            <a:off x="251520" y="2098099"/>
            <a:ext cx="8640960" cy="1598575"/>
          </a:xfrm>
          <a:noFill/>
        </p:spPr>
      </p:pic>
    </p:spTree>
    <p:extLst>
      <p:ext uri="{BB962C8B-B14F-4D97-AF65-F5344CB8AC3E}">
        <p14:creationId xmlns:p14="http://schemas.microsoft.com/office/powerpoint/2010/main" val="3614728486"/>
      </p:ext>
    </p:extLst>
  </p:cSld>
  <p:clrMapOvr>
    <a:masterClrMapping/>
  </p:clrMapOvr>
</p:sld>
</file>

<file path=ppt/theme/theme1.xml><?xml version="1.0" encoding="utf-8"?>
<a:theme xmlns:a="http://schemas.openxmlformats.org/drawingml/2006/main" name="Office-tema">
  <a:themeElements>
    <a:clrScheme name="HDO">
      <a:dk1>
        <a:srgbClr val="000000"/>
      </a:dk1>
      <a:lt1>
        <a:sysClr val="window" lastClr="FFFFFF"/>
      </a:lt1>
      <a:dk2>
        <a:srgbClr val="003283"/>
      </a:dk2>
      <a:lt2>
        <a:srgbClr val="FFFFFF"/>
      </a:lt2>
      <a:accent1>
        <a:srgbClr val="5C3229"/>
      </a:accent1>
      <a:accent2>
        <a:srgbClr val="E3A610"/>
      </a:accent2>
      <a:accent3>
        <a:srgbClr val="839C8F"/>
      </a:accent3>
      <a:accent4>
        <a:srgbClr val="8D6A59"/>
      </a:accent4>
      <a:accent5>
        <a:srgbClr val="2F654A"/>
      </a:accent5>
      <a:accent6>
        <a:srgbClr val="9AA2AB"/>
      </a:accent6>
      <a:hlink>
        <a:srgbClr val="003283"/>
      </a:hlink>
      <a:folHlink>
        <a:srgbClr val="81A9E1"/>
      </a:folHlink>
    </a:clrScheme>
    <a:fontScheme name="H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5CE98CA0-658B-4D37-87C6-B17701F92FF4}" vid="{FF2EACCD-5336-4970-89D8-2DFDB4E75DC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KeywordTaxHTField xmlns="5b61d517-4ea3-4484-96b8-47043a12f154">
      <Terms xmlns="http://schemas.microsoft.com/office/infopath/2007/PartnerControls"/>
    </TaxKeywordTaxHTField>
    <TaxCatchAll xmlns="5b61d517-4ea3-4484-96b8-47043a12f154"/>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687A2A031319D4494160115BBB7E527" ma:contentTypeVersion="5" ma:contentTypeDescription="Opprett et nytt dokument." ma:contentTypeScope="" ma:versionID="fffecc4069c9640b0f54e9e125215158">
  <xsd:schema xmlns:xsd="http://www.w3.org/2001/XMLSchema" xmlns:xs="http://www.w3.org/2001/XMLSchema" xmlns:p="http://schemas.microsoft.com/office/2006/metadata/properties" xmlns:ns1="http://schemas.microsoft.com/sharepoint/v3" xmlns:ns2="5b61d517-4ea3-4484-96b8-47043a12f154" targetNamespace="http://schemas.microsoft.com/office/2006/metadata/properties" ma:root="true" ma:fieldsID="b0c37d2239932be8d44bf94220f69a3b" ns1:_="" ns2:_="">
    <xsd:import namespace="http://schemas.microsoft.com/sharepoint/v3"/>
    <xsd:import namespace="5b61d517-4ea3-4484-96b8-47043a12f154"/>
    <xsd:element name="properties">
      <xsd:complexType>
        <xsd:sequence>
          <xsd:element name="documentManagement">
            <xsd:complexType>
              <xsd:all>
                <xsd:element ref="ns1:PublishingStartDate" minOccurs="0"/>
                <xsd:element ref="ns1:PublishingExpirationDate" minOccurs="0"/>
                <xsd:element ref="ns2:SharedWithUsers" minOccurs="0"/>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b61d517-4ea3-4484-96b8-47043a12f154"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KeywordTaxHTField" ma:index="12" nillable="true" ma:taxonomy="true" ma:internalName="TaxKeywordTaxHTField" ma:taxonomyFieldName="TaxKeyword" ma:displayName="Organisasjonsnøkkelord" ma:fieldId="{23f27201-bee3-471e-b2e7-b64fd8b7ca38}" ma:taxonomyMulti="true" ma:sspId="b1f4e3ad-ccb9-4b30-9a36-8370a4208b5f"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82745844-23fa-48d2-992c-b753d78dc804}" ma:internalName="TaxCatchAll" ma:showField="CatchAllData" ma:web="5b61d517-4ea3-4484-96b8-47043a12f1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291677-7191-4AD6-B090-BDC12D085ADE}">
  <ds:schemaRefs>
    <ds:schemaRef ds:uri="http://www.w3.org/XML/1998/namespace"/>
    <ds:schemaRef ds:uri="http://schemas.microsoft.com/sharepoint/v3"/>
    <ds:schemaRef ds:uri="http://purl.org/dc/elements/1.1/"/>
    <ds:schemaRef ds:uri="http://purl.org/dc/dcmitype/"/>
    <ds:schemaRef ds:uri="http://schemas.microsoft.com/office/2006/documentManagement/types"/>
    <ds:schemaRef ds:uri="http://purl.org/dc/terms/"/>
    <ds:schemaRef ds:uri="5b61d517-4ea3-4484-96b8-47043a12f154"/>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E4E6E05-1849-48E8-B1D9-3D93D59E4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b61d517-4ea3-4484-96b8-47043a12f1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296D58-6D6A-484C-AB79-F3C829E8B1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Powerpointmal Sykehuset Innlandet_AFS logo</Template>
  <TotalTime>227</TotalTime>
  <Words>4073</Words>
  <Application>Microsoft Office PowerPoint</Application>
  <PresentationFormat>Skjermfremvisning (16:9)</PresentationFormat>
  <Paragraphs>257</Paragraphs>
  <Slides>23</Slides>
  <Notes>5</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23</vt:i4>
      </vt:variant>
    </vt:vector>
  </HeadingPairs>
  <TitlesOfParts>
    <vt:vector size="28" baseType="lpstr">
      <vt:lpstr>Arial</vt:lpstr>
      <vt:lpstr>Calibri</vt:lpstr>
      <vt:lpstr>museo-sans</vt:lpstr>
      <vt:lpstr>Wingdings</vt:lpstr>
      <vt:lpstr>Office-tema</vt:lpstr>
      <vt:lpstr>Samtykkekompetanse</vt:lpstr>
      <vt:lpstr>Hva skal jeg snakke om?</vt:lpstr>
      <vt:lpstr>Hva er samtykke?</vt:lpstr>
      <vt:lpstr>Hva er samtykkekompetanse?</vt:lpstr>
      <vt:lpstr>Vurdere samtykkekompetanse</vt:lpstr>
      <vt:lpstr>Pasient- og brukerrettighetsloven</vt:lpstr>
      <vt:lpstr>Helseforskningsloven</vt:lpstr>
      <vt:lpstr>§ 13 hovedregel om samtykke</vt:lpstr>
      <vt:lpstr>§ 14 Bredt samtykke</vt:lpstr>
      <vt:lpstr>§ 15 Ny eller endret bruk av innsamlet humant biologisk materiale eller helseopplysninger</vt:lpstr>
      <vt:lpstr>§ 16 Tilbaketrekking av samtykke</vt:lpstr>
      <vt:lpstr>§ 17 Hvem har samtykkekompetanse</vt:lpstr>
      <vt:lpstr>Pasient- og brukerrettighetsloven</vt:lpstr>
      <vt:lpstr>§ 18 Vilkår for forskning som inkluderer personer uten samtykkekompetanse</vt:lpstr>
      <vt:lpstr>Hvordan vurdere samtykkekompetanse?</vt:lpstr>
      <vt:lpstr>Vurdere samtykkekompetanse</vt:lpstr>
      <vt:lpstr>Vurdere samtykkekompetanse</vt:lpstr>
      <vt:lpstr>Vurdere samtykkekompetanse</vt:lpstr>
      <vt:lpstr>Vurdere samtykkekompetanse</vt:lpstr>
      <vt:lpstr>Vurdere samtykkekompetanse</vt:lpstr>
      <vt:lpstr>FARV</vt:lpstr>
      <vt:lpstr>Hva når samtykkekompetansen endrer seg underveis?</vt:lpstr>
      <vt:lpstr>PowerPoint-presentasjon</vt:lpstr>
    </vt:vector>
  </TitlesOfParts>
  <Company>Helse Sør-Øst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Sverre Bergh</dc:creator>
  <cp:keywords/>
  <cp:lastModifiedBy>Sverre Bergh</cp:lastModifiedBy>
  <cp:revision>2</cp:revision>
  <dcterms:created xsi:type="dcterms:W3CDTF">2021-11-24T10:00:29Z</dcterms:created>
  <dcterms:modified xsi:type="dcterms:W3CDTF">2023-11-20T14:55:40Z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0x010100B687A2A031319D4494160115BBB7E527</vt:lpwstr>
  </property>
  <property fmtid="{D5CDD505-2E9C-101B-9397-08002B2CF9AE}" pid="3" name="TaxKeyword">
    <vt:lpwstr/>
  </property>
</Properties>
</file>